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9" r:id="rId3"/>
    <p:sldId id="257" r:id="rId4"/>
    <p:sldId id="280" r:id="rId5"/>
    <p:sldId id="316" r:id="rId6"/>
    <p:sldId id="264" r:id="rId7"/>
    <p:sldId id="300" r:id="rId8"/>
    <p:sldId id="294" r:id="rId9"/>
    <p:sldId id="295" r:id="rId10"/>
    <p:sldId id="296" r:id="rId11"/>
    <p:sldId id="297" r:id="rId12"/>
    <p:sldId id="305" r:id="rId13"/>
    <p:sldId id="306" r:id="rId14"/>
    <p:sldId id="307" r:id="rId15"/>
    <p:sldId id="308" r:id="rId16"/>
    <p:sldId id="317" r:id="rId17"/>
    <p:sldId id="298" r:id="rId18"/>
    <p:sldId id="322" r:id="rId19"/>
    <p:sldId id="292" r:id="rId20"/>
    <p:sldId id="293" r:id="rId21"/>
    <p:sldId id="323" r:id="rId22"/>
    <p:sldId id="320" r:id="rId23"/>
    <p:sldId id="321" r:id="rId24"/>
    <p:sldId id="309" r:id="rId25"/>
    <p:sldId id="310" r:id="rId26"/>
    <p:sldId id="311" r:id="rId27"/>
    <p:sldId id="313" r:id="rId28"/>
    <p:sldId id="314" r:id="rId29"/>
    <p:sldId id="312" r:id="rId30"/>
    <p:sldId id="315" r:id="rId31"/>
    <p:sldId id="289" r:id="rId32"/>
    <p:sldId id="290" r:id="rId33"/>
    <p:sldId id="291" r:id="rId34"/>
  </p:sldIdLst>
  <p:sldSz cx="12192000" cy="6858000"/>
  <p:notesSz cx="9144000" cy="6858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6699"/>
    <a:srgbClr val="C08000"/>
    <a:srgbClr val="318B33"/>
    <a:srgbClr val="DFB45F"/>
    <a:srgbClr val="00CCFF"/>
    <a:srgbClr val="FF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90" autoAdjust="0"/>
  </p:normalViewPr>
  <p:slideViewPr>
    <p:cSldViewPr>
      <p:cViewPr varScale="1">
        <p:scale>
          <a:sx n="112" d="100"/>
          <a:sy n="112" d="100"/>
        </p:scale>
        <p:origin x="47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2352" y="9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D6B9A1-9915-4CC0-9C33-66D1C9DAA35B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FA65C2-E673-456D-A72E-F4E27688B9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864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843E01-FEDF-4E7C-9029-B39799365EEC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471A2A-9D3F-4BF9-8A3A-574757C430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312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tb.gov.tw/core/eng/ptml.php?HtmlSrc=environment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C00000"/>
                </a:solidFill>
                <a:latin typeface="Action Jackson" pitchFamily="2" charset="0"/>
              </a:rPr>
              <a:t>Local culture studio</a:t>
            </a:r>
            <a:endParaRPr lang="en-US" altLang="zh-TW" smtClean="0"/>
          </a:p>
          <a:p>
            <a:r>
              <a:rPr lang="en-US" altLang="zh-TW" smtClean="0">
                <a:solidFill>
                  <a:srgbClr val="FF0000"/>
                </a:solidFill>
                <a:latin typeface="orange juice" pitchFamily="2" charset="0"/>
              </a:rPr>
              <a:t>G</a:t>
            </a:r>
            <a:r>
              <a:rPr lang="en-US" altLang="zh-TW" smtClean="0">
                <a:solidFill>
                  <a:srgbClr val="E46C0A"/>
                </a:solidFill>
                <a:latin typeface="orange juice" pitchFamily="2" charset="0"/>
              </a:rPr>
              <a:t>u</a:t>
            </a:r>
            <a:r>
              <a:rPr lang="en-US" altLang="zh-TW" smtClean="0">
                <a:solidFill>
                  <a:srgbClr val="FFCC00"/>
                </a:solidFill>
                <a:latin typeface="orange juice" pitchFamily="2" charset="0"/>
              </a:rPr>
              <a:t>a</a:t>
            </a:r>
            <a:r>
              <a:rPr lang="en-US" altLang="zh-TW" smtClean="0">
                <a:solidFill>
                  <a:srgbClr val="00B050"/>
                </a:solidFill>
                <a:latin typeface="orange juice" pitchFamily="2" charset="0"/>
              </a:rPr>
              <a:t>n</a:t>
            </a:r>
            <a:r>
              <a:rPr lang="en-US" altLang="zh-TW" smtClean="0">
                <a:solidFill>
                  <a:srgbClr val="00B0F0"/>
                </a:solidFill>
                <a:latin typeface="orange juice" pitchFamily="2" charset="0"/>
              </a:rPr>
              <a:t>t</a:t>
            </a:r>
            <a:r>
              <a:rPr lang="en-US" altLang="zh-TW" smtClean="0">
                <a:solidFill>
                  <a:srgbClr val="0070C0"/>
                </a:solidFill>
                <a:latin typeface="orange juice" pitchFamily="2" charset="0"/>
              </a:rPr>
              <a:t>i</a:t>
            </a:r>
            <a:r>
              <a:rPr lang="en-US" altLang="zh-TW" smtClean="0">
                <a:solidFill>
                  <a:srgbClr val="7030A0"/>
                </a:solidFill>
                <a:latin typeface="orange juice" pitchFamily="2" charset="0"/>
              </a:rPr>
              <a:t>a</a:t>
            </a:r>
            <a:r>
              <a:rPr lang="en-US" altLang="zh-TW" smtClean="0">
                <a:solidFill>
                  <a:srgbClr val="C00000"/>
                </a:solidFill>
                <a:latin typeface="orange juice" pitchFamily="2" charset="0"/>
              </a:rPr>
              <a:t>n</a:t>
            </a:r>
            <a:r>
              <a:rPr lang="en-US" altLang="zh-TW" smtClean="0">
                <a:solidFill>
                  <a:srgbClr val="00B0F0"/>
                </a:solidFill>
                <a:latin typeface="orange juice" pitchFamily="2" charset="0"/>
              </a:rPr>
              <a:t> </a:t>
            </a:r>
            <a:r>
              <a:rPr lang="en-US" altLang="zh-TW" smtClean="0">
                <a:solidFill>
                  <a:srgbClr val="31859C"/>
                </a:solidFill>
                <a:latin typeface="orange juice" pitchFamily="2" charset="0"/>
              </a:rPr>
              <a:t>D</a:t>
            </a:r>
            <a:r>
              <a:rPr lang="en-US" altLang="zh-TW" smtClean="0">
                <a:solidFill>
                  <a:srgbClr val="FFC000"/>
                </a:solidFill>
                <a:latin typeface="orange juice" pitchFamily="2" charset="0"/>
              </a:rPr>
              <a:t>i</a:t>
            </a:r>
            <a:r>
              <a:rPr lang="en-US" altLang="zh-TW" smtClean="0">
                <a:solidFill>
                  <a:srgbClr val="318B33"/>
                </a:solidFill>
                <a:latin typeface="orange juice" pitchFamily="2" charset="0"/>
              </a:rPr>
              <a:t>s</a:t>
            </a:r>
            <a:r>
              <a:rPr lang="en-US" altLang="zh-TW" smtClean="0">
                <a:solidFill>
                  <a:srgbClr val="C08000"/>
                </a:solidFill>
                <a:latin typeface="orange juice" pitchFamily="2" charset="0"/>
              </a:rPr>
              <a:t>t</a:t>
            </a:r>
            <a:r>
              <a:rPr lang="en-US" altLang="zh-TW" smtClean="0">
                <a:solidFill>
                  <a:srgbClr val="FF6699"/>
                </a:solidFill>
                <a:latin typeface="orange juice" pitchFamily="2" charset="0"/>
              </a:rPr>
              <a:t>r</a:t>
            </a:r>
            <a:r>
              <a:rPr lang="en-US" altLang="zh-TW" smtClean="0">
                <a:solidFill>
                  <a:srgbClr val="92D050"/>
                </a:solidFill>
                <a:latin typeface="orange juice" pitchFamily="2" charset="0"/>
              </a:rPr>
              <a:t>i</a:t>
            </a:r>
            <a:r>
              <a:rPr lang="en-US" altLang="zh-TW" smtClean="0">
                <a:solidFill>
                  <a:srgbClr val="00B0F0"/>
                </a:solidFill>
                <a:latin typeface="orange juice" pitchFamily="2" charset="0"/>
              </a:rPr>
              <a:t>c</a:t>
            </a:r>
            <a:r>
              <a:rPr lang="en-US" altLang="zh-TW" smtClean="0">
                <a:solidFill>
                  <a:schemeClr val="accent2"/>
                </a:solidFill>
                <a:latin typeface="orange juice" pitchFamily="2" charset="0"/>
              </a:rPr>
              <a:t>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http://office.microsoft.com/zh-tw/images/</a:t>
            </a:r>
            <a:endParaRPr lang="zh-TW" altLang="en-US" smtClean="0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F2D3FB2-5079-42F3-808B-A6BE05F79E1C}" type="slidenum">
              <a:rPr kumimoji="0" lang="zh-TW" altLang="en-US" smtClean="0">
                <a:latin typeface="Calibri" panose="020F0502020204030204" pitchFamily="34" charset="0"/>
              </a:rPr>
              <a:pPr/>
              <a:t>1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91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菱角 來源 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r>
              <a:rPr lang="en-US" altLang="zh-TW" smtClean="0"/>
              <a:t>http://www.tucoo.com/vector/JapC_Vegetable02/html/image45.htm</a:t>
            </a:r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0971A22-819E-415F-875D-989F0B3ACC31}" type="slidenum">
              <a:rPr kumimoji="0" lang="zh-TW" altLang="en-US" smtClean="0">
                <a:latin typeface="Calibri" panose="020F0502020204030204" pitchFamily="34" charset="0"/>
              </a:rPr>
              <a:pPr/>
              <a:t>17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07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750A578-6676-481E-8B78-73FE1CE7F3A6}" type="slidenum">
              <a:rPr lang="zh-TW" altLang="en-US" smtClean="0"/>
              <a:pPr>
                <a:spcBef>
                  <a:spcPct val="0"/>
                </a:spcBef>
              </a:pPr>
              <a:t>18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968767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此畫面有超連結</a:t>
            </a:r>
            <a:r>
              <a:rPr lang="en-US" altLang="zh-TW" smtClean="0"/>
              <a:t>!</a:t>
            </a: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8D81204-5145-48BB-A778-00DEDDFC1D24}" type="slidenum">
              <a:rPr kumimoji="0" lang="zh-TW" altLang="en-US" smtClean="0">
                <a:latin typeface="Calibri" panose="020F0502020204030204" pitchFamily="34" charset="0"/>
              </a:rPr>
              <a:pPr/>
              <a:t>20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07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EAE2F66-9B9C-4E59-B757-FDA541BC306B}" type="slidenum">
              <a:rPr lang="zh-TW" altLang="en-US" smtClean="0"/>
              <a:pPr>
                <a:spcBef>
                  <a:spcPct val="0"/>
                </a:spcBef>
              </a:pPr>
              <a:t>21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22880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6A7099D-BDE8-412B-8932-AC4E098CC6A0}" type="slidenum">
              <a:rPr lang="zh-TW" altLang="en-US" smtClean="0"/>
              <a:pPr>
                <a:spcBef>
                  <a:spcPct val="0"/>
                </a:spcBef>
              </a:pPr>
              <a:t>22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64640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CE4609F-F7DE-49CD-AF74-53B070A6B514}" type="slidenum">
              <a:rPr lang="zh-TW" altLang="en-US" smtClean="0"/>
              <a:pPr>
                <a:spcBef>
                  <a:spcPct val="0"/>
                </a:spcBef>
              </a:pPr>
              <a:t>23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36586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7E02EBE-66B6-4A7E-8BFC-7924ACF419D0}" type="slidenum">
              <a:rPr kumimoji="0" lang="zh-TW" altLang="en-US" smtClean="0">
                <a:latin typeface="Calibri" panose="020F0502020204030204" pitchFamily="34" charset="0"/>
              </a:rPr>
              <a:pPr/>
              <a:t>24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22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1E690C8-C690-4C69-B8DE-6023C3155DCD}" type="slidenum">
              <a:rPr kumimoji="0" lang="zh-TW" altLang="en-US" smtClean="0">
                <a:latin typeface="Calibri" panose="020F0502020204030204" pitchFamily="34" charset="0"/>
              </a:rPr>
              <a:pPr/>
              <a:t>26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74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F70FB5F-7156-4E99-87CF-B0CE0F842826}" type="slidenum">
              <a:rPr kumimoji="0" lang="zh-TW" altLang="en-US" smtClean="0">
                <a:latin typeface="Calibri" panose="020F0502020204030204" pitchFamily="34" charset="0"/>
              </a:rPr>
              <a:pPr/>
              <a:t>29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79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27C0C06-D062-41D9-AFEF-B97D5F552B3D}" type="slidenum">
              <a:rPr kumimoji="0" lang="zh-TW" altLang="en-US" smtClean="0">
                <a:latin typeface="Calibri" panose="020F0502020204030204" pitchFamily="34" charset="0"/>
              </a:rPr>
              <a:pPr/>
              <a:t>31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5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FFDFFA8-F123-4DD0-9849-1E8B7F800492}" type="slidenum">
              <a:rPr kumimoji="0" lang="zh-TW" altLang="en-US" smtClean="0">
                <a:latin typeface="Calibri" panose="020F0502020204030204" pitchFamily="34" charset="0"/>
              </a:rPr>
              <a:pPr/>
              <a:t>2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27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5522FA8-F443-49B1-82CE-D2AE76470CC6}" type="slidenum">
              <a:rPr kumimoji="0" lang="zh-TW" altLang="en-US" smtClean="0">
                <a:latin typeface="Calibri" panose="020F0502020204030204" pitchFamily="34" charset="0"/>
              </a:rPr>
              <a:pPr/>
              <a:t>32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8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Power point  </a:t>
            </a:r>
            <a:r>
              <a:rPr lang="zh-TW" altLang="zh-TW" smtClean="0"/>
              <a:t>明信片郵票</a:t>
            </a:r>
            <a:r>
              <a:rPr lang="zh-TW" altLang="en-US" smtClean="0"/>
              <a:t>的網址 </a:t>
            </a:r>
            <a:r>
              <a:rPr lang="zh-TW" altLang="zh-TW" smtClean="0"/>
              <a:t> </a:t>
            </a:r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DE69919-EFDB-4F7D-A3CA-73D193CB2DA8}" type="slidenum">
              <a:rPr kumimoji="0" lang="zh-TW" altLang="en-US" smtClean="0">
                <a:latin typeface="Calibri" panose="020F0502020204030204" pitchFamily="34" charset="0"/>
              </a:rPr>
              <a:pPr/>
              <a:t>33</a:t>
            </a:fld>
            <a:endParaRPr kumimoji="0" lang="en-US" altLang="zh-TW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5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>
                <a:hlinkClick r:id="rId3"/>
              </a:rPr>
              <a:t>http://www.tntb.gov.tw/core/eng/ptml.php?HtmlSrc=environment.html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30E96E2-2580-4A39-BDAF-86570BB54CC4}" type="slidenum">
              <a:rPr kumimoji="0" lang="zh-TW" altLang="en-US" smtClean="0">
                <a:latin typeface="Calibri" panose="020F0502020204030204" pitchFamily="34" charset="0"/>
              </a:rPr>
              <a:pPr/>
              <a:t>3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71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F95205B-6958-4AF8-90CF-C59BAEB02E68}" type="slidenum">
              <a:rPr kumimoji="0" lang="zh-TW" altLang="en-US" smtClean="0">
                <a:latin typeface="Calibri" panose="020F0502020204030204" pitchFamily="34" charset="0"/>
              </a:rPr>
              <a:pPr/>
              <a:t>4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7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2F4F215-362A-43D1-A570-71B0DD4AA06D}" type="slidenum">
              <a:rPr lang="zh-TW" altLang="en-US" smtClean="0"/>
              <a:pPr>
                <a:spcBef>
                  <a:spcPct val="0"/>
                </a:spcBef>
              </a:pPr>
              <a:t>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6458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>
                <a:latin typeface="KBLuckyClover" pitchFamily="2" charset="0"/>
              </a:rPr>
              <a:t>V</a:t>
            </a:r>
            <a:r>
              <a:rPr lang="en-US" altLang="zh-TW" smtClean="0">
                <a:solidFill>
                  <a:srgbClr val="FF0000"/>
                </a:solidFill>
                <a:latin typeface="KBLuckyClover" pitchFamily="2" charset="0"/>
              </a:rPr>
              <a:t>o</a:t>
            </a:r>
            <a:r>
              <a:rPr lang="en-US" altLang="zh-TW" smtClean="0">
                <a:solidFill>
                  <a:srgbClr val="0070C0"/>
                </a:solidFill>
                <a:latin typeface="KBLuckyClover" pitchFamily="2" charset="0"/>
              </a:rPr>
              <a:t>c</a:t>
            </a:r>
            <a:r>
              <a:rPr lang="en-US" altLang="zh-TW" smtClean="0">
                <a:latin typeface="KBLuckyClover" pitchFamily="2" charset="0"/>
              </a:rPr>
              <a:t>a</a:t>
            </a:r>
            <a:r>
              <a:rPr lang="en-US" altLang="zh-TW" smtClean="0">
                <a:solidFill>
                  <a:srgbClr val="FF0000"/>
                </a:solidFill>
                <a:latin typeface="KBLuckyClover" pitchFamily="2" charset="0"/>
              </a:rPr>
              <a:t>b</a:t>
            </a:r>
            <a:r>
              <a:rPr lang="en-US" altLang="zh-TW" smtClean="0">
                <a:solidFill>
                  <a:srgbClr val="0070C0"/>
                </a:solidFill>
                <a:latin typeface="KBLuckyClover" pitchFamily="2" charset="0"/>
              </a:rPr>
              <a:t>u</a:t>
            </a:r>
            <a:r>
              <a:rPr lang="en-US" altLang="zh-TW" smtClean="0">
                <a:latin typeface="KBLuckyClover" pitchFamily="2" charset="0"/>
              </a:rPr>
              <a:t>l</a:t>
            </a:r>
            <a:r>
              <a:rPr lang="en-US" altLang="zh-TW" smtClean="0">
                <a:solidFill>
                  <a:srgbClr val="FF0000"/>
                </a:solidFill>
                <a:latin typeface="KBLuckyClover" pitchFamily="2" charset="0"/>
              </a:rPr>
              <a:t>a</a:t>
            </a:r>
            <a:r>
              <a:rPr lang="en-US" altLang="zh-TW" smtClean="0">
                <a:solidFill>
                  <a:srgbClr val="0070C0"/>
                </a:solidFill>
                <a:latin typeface="KBLuckyClover" pitchFamily="2" charset="0"/>
              </a:rPr>
              <a:t>r</a:t>
            </a:r>
            <a:r>
              <a:rPr lang="en-US" altLang="zh-TW" smtClean="0">
                <a:latin typeface="KBLuckyClover" pitchFamily="2" charset="0"/>
              </a:rPr>
              <a:t>y</a:t>
            </a:r>
            <a:br>
              <a:rPr lang="en-US" altLang="zh-TW" smtClean="0">
                <a:latin typeface="KBLuckyClover" pitchFamily="2" charset="0"/>
              </a:rPr>
            </a:br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211C743-92C1-4CC7-9B86-23D31D8206AD}" type="slidenum">
              <a:rPr kumimoji="0" lang="zh-TW" altLang="en-US" smtClean="0">
                <a:latin typeface="Calibri" panose="020F0502020204030204" pitchFamily="34" charset="0"/>
              </a:rPr>
              <a:pPr/>
              <a:t>6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77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b="1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A5BB64B-7779-41D7-9790-CDE1E0BB5ED6}" type="slidenum">
              <a:rPr kumimoji="0" lang="zh-TW" altLang="en-US" smtClean="0">
                <a:latin typeface="Calibri" panose="020F0502020204030204" pitchFamily="34" charset="0"/>
              </a:rPr>
              <a:pPr/>
              <a:t>10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0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b="1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3FD8D9A-9BF2-43C9-BD48-EAFFEF4E5637}" type="slidenum">
              <a:rPr kumimoji="0" lang="zh-TW" altLang="en-US" smtClean="0">
                <a:latin typeface="Calibri" panose="020F0502020204030204" pitchFamily="34" charset="0"/>
              </a:rPr>
              <a:pPr/>
              <a:t>14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0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7F18EA1-5459-445F-BC04-B5568D4757D6}" type="slidenum">
              <a:rPr lang="zh-TW" altLang="en-US" smtClean="0"/>
              <a:pPr>
                <a:spcBef>
                  <a:spcPct val="0"/>
                </a:spcBef>
              </a:pPr>
              <a:t>16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9350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46038" y="588803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39088">
            <a:off x="-109538" y="6097588"/>
            <a:ext cx="1035051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流程圖: 延遲 3"/>
          <p:cNvSpPr/>
          <p:nvPr userDrawn="1"/>
        </p:nvSpPr>
        <p:spPr>
          <a:xfrm rot="16200000">
            <a:off x="5371306" y="37307"/>
            <a:ext cx="1449387" cy="12192000"/>
          </a:xfrm>
          <a:prstGeom prst="flowChartDelay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5" name="圖片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04866">
            <a:off x="500063" y="614362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42133">
            <a:off x="1211263" y="5840413"/>
            <a:ext cx="77628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413" y="609123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838" y="585946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96822">
            <a:off x="1566863" y="6159500"/>
            <a:ext cx="10366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15359">
            <a:off x="3856832" y="6028531"/>
            <a:ext cx="7762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246313" y="5943600"/>
            <a:ext cx="776288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35419">
            <a:off x="3162300" y="6000750"/>
            <a:ext cx="7762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160912" flipV="1">
            <a:off x="2316163" y="608171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95134" flipV="1">
            <a:off x="2922588" y="612616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57867" flipV="1">
            <a:off x="3636169" y="5823744"/>
            <a:ext cx="77787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738" y="587216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圖片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4960938" y="6073775"/>
            <a:ext cx="10382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4552950" y="5842000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178" flipV="1">
            <a:off x="3992563" y="614362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圖片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384641" flipV="1">
            <a:off x="6280150" y="6013450"/>
            <a:ext cx="7762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圖片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68838" y="5926138"/>
            <a:ext cx="7778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圖片 2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64581" flipV="1">
            <a:off x="5588000" y="5984875"/>
            <a:ext cx="7762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圖片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160912" flipV="1">
            <a:off x="7319963" y="602456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95134" flipV="1">
            <a:off x="7926388" y="6069013"/>
            <a:ext cx="10382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圖片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57867" flipV="1">
            <a:off x="8640763" y="5765800"/>
            <a:ext cx="776288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圖片 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5538" y="581342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圖片 3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9967913" y="601662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3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9556750" y="5784850"/>
            <a:ext cx="10366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圖片 3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178" flipV="1">
            <a:off x="8996363" y="608488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圖片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384641" flipV="1">
            <a:off x="11283950" y="5956300"/>
            <a:ext cx="7762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圖片 3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673432" y="5868194"/>
            <a:ext cx="7762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圖片 3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64581" flipV="1">
            <a:off x="10591006" y="5926932"/>
            <a:ext cx="7778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圖片 4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 flipV="1">
            <a:off x="4572000" y="6113463"/>
            <a:ext cx="10350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圖片 4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 flipV="1">
            <a:off x="5180013" y="6159500"/>
            <a:ext cx="10366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圖片 4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 flipV="1">
            <a:off x="5764213" y="598328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圖片 4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>
            <a:off x="4729163" y="590391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圖片 4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 flipV="1">
            <a:off x="7218363" y="6107113"/>
            <a:ext cx="1036637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圖片 4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 flipV="1">
            <a:off x="6808788" y="587533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圖片 4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 flipV="1">
            <a:off x="6248400" y="617537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圖片 4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 flipV="1">
            <a:off x="8407400" y="6172200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圖片 4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>
            <a:off x="6796088" y="608647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圖片 4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 flipV="1">
            <a:off x="7715250" y="614362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圖片 5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160912" flipV="1">
            <a:off x="7523163" y="617696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圖片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95134" flipV="1">
            <a:off x="8129588" y="6221413"/>
            <a:ext cx="10382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圖片 5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57867" flipV="1">
            <a:off x="9152732" y="5807869"/>
            <a:ext cx="7762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圖片 5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0171113" y="616902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圖片 5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9759950" y="5937250"/>
            <a:ext cx="10366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圖片 5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178" flipV="1">
            <a:off x="9199563" y="623728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圖片 5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384641" flipV="1">
            <a:off x="11487150" y="6108700"/>
            <a:ext cx="7762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圖片 5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675813" y="6202363"/>
            <a:ext cx="77628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圖片 5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64581" flipV="1">
            <a:off x="10794206" y="6079332"/>
            <a:ext cx="7778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圖片 5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42133">
            <a:off x="2688432" y="5879306"/>
            <a:ext cx="7762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圖片 6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592772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圖片 6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5213" y="5899150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圖片 6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96822">
            <a:off x="3043238" y="619918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圖片 6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113" y="5910263"/>
            <a:ext cx="10366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圖片 6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42133">
            <a:off x="4538663" y="5881688"/>
            <a:ext cx="77628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圖片 6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373438" y="592931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圖片 6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6238" y="590073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圖片 6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96822">
            <a:off x="5683250" y="620236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圖片 6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188" y="5991225"/>
            <a:ext cx="10382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圖片 6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42133">
            <a:off x="474663" y="6021388"/>
            <a:ext cx="77628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圖片 7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973138" y="566578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圖片 7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813" y="627221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圖片 7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238" y="604043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圖片 7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509713" y="6124575"/>
            <a:ext cx="776288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圖片 7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57867" flipV="1">
            <a:off x="2899569" y="6004719"/>
            <a:ext cx="77787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圖片 7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5138" y="605313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圖片 7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787400" y="6108700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圖片 7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608012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圖片 7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636838" y="6110288"/>
            <a:ext cx="10382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22" r="48267"/>
          <a:stretch>
            <a:fillRect/>
          </a:stretch>
        </p:blipFill>
        <p:spPr bwMode="auto">
          <a:xfrm>
            <a:off x="192088" y="6354763"/>
            <a:ext cx="5619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22" r="48267"/>
          <a:stretch>
            <a:fillRect/>
          </a:stretch>
        </p:blipFill>
        <p:spPr bwMode="auto">
          <a:xfrm rot="4234437">
            <a:off x="5655469" y="6442869"/>
            <a:ext cx="29051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22" r="48267"/>
          <a:stretch>
            <a:fillRect/>
          </a:stretch>
        </p:blipFill>
        <p:spPr bwMode="auto">
          <a:xfrm>
            <a:off x="2516188" y="6626225"/>
            <a:ext cx="3222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圖片 8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39088">
            <a:off x="341313" y="555942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圖片 8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04866">
            <a:off x="947738" y="560387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圖片 8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42133">
            <a:off x="1659732" y="5299869"/>
            <a:ext cx="7762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圖片 8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496888" y="534828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圖片 8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088" y="555148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圖片 8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100" y="531971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圖片 8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96822">
            <a:off x="2017713" y="5619750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圖片 8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15359">
            <a:off x="4304506" y="5490369"/>
            <a:ext cx="7778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圖片 9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694782" y="5403056"/>
            <a:ext cx="7762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圖片 9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35419">
            <a:off x="3613150" y="5461000"/>
            <a:ext cx="7762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圖片 9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160912" flipV="1">
            <a:off x="2763838" y="554196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圖片 9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95134" flipV="1">
            <a:off x="3373438" y="558641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圖片 9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57867" flipV="1">
            <a:off x="4085432" y="5283994"/>
            <a:ext cx="7762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圖片 9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0" y="533241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圖片 9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411788" y="553561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圖片 9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056188" y="543401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圖片 9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178" flipV="1">
            <a:off x="4440238" y="5603875"/>
            <a:ext cx="10382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圖片 9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384641" flipV="1">
            <a:off x="6731000" y="5473700"/>
            <a:ext cx="7762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圖片 10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20482" y="5387181"/>
            <a:ext cx="7762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圖片 10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64581" flipV="1">
            <a:off x="6037263" y="5445125"/>
            <a:ext cx="776288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圖片 10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160912" flipV="1">
            <a:off x="7767638" y="5484813"/>
            <a:ext cx="10382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圖片 10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95134" flipV="1">
            <a:off x="8377238" y="552926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圖片 10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275263"/>
            <a:ext cx="103663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圖片 10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0415588" y="547687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圖片 10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0007600" y="5245100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圖片 10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178" flipV="1">
            <a:off x="9447213" y="554672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圖片 10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384641" flipV="1">
            <a:off x="6507956" y="5044282"/>
            <a:ext cx="7778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圖片 10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123488" y="5329238"/>
            <a:ext cx="7778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圖片 1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64581" flipV="1">
            <a:off x="11041063" y="5387975"/>
            <a:ext cx="776288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圖片 1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 flipV="1">
            <a:off x="5021263" y="5575300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圖片 1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 flipV="1">
            <a:off x="5630863" y="5619750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圖片 1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 flipV="1">
            <a:off x="6211888" y="544353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圖片 1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>
            <a:off x="5176838" y="5364163"/>
            <a:ext cx="10382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圖片 1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 flipV="1">
            <a:off x="7669213" y="556736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圖片 1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 flipV="1">
            <a:off x="7259638" y="533558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圖片 1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 flipV="1">
            <a:off x="6699250" y="563562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圖片 1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 flipV="1">
            <a:off x="8858250" y="563403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圖片 1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>
            <a:off x="7246938" y="554672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圖片 1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 flipV="1">
            <a:off x="8164513" y="5603875"/>
            <a:ext cx="10366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圖片 1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57867" flipV="1">
            <a:off x="9601200" y="5268913"/>
            <a:ext cx="77628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圖片 1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0" y="5427663"/>
            <a:ext cx="103663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圖片 1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0618788" y="562927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圖片 1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0210800" y="5397500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圖片 12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384641" flipV="1">
            <a:off x="8840788" y="5386388"/>
            <a:ext cx="7778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圖片 1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64581" flipV="1">
            <a:off x="11244263" y="5540375"/>
            <a:ext cx="776288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圖片 1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42133">
            <a:off x="3136900" y="5340350"/>
            <a:ext cx="7762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圖片 1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973263" y="5387975"/>
            <a:ext cx="10366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圖片 12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063" y="5359400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圖片 1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8963" y="5372100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圖片 1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42133">
            <a:off x="4987132" y="5341144"/>
            <a:ext cx="7762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圖片 1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824288" y="538956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圖片 1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0" y="536098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圖片 13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038" y="545147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圖片 13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42133">
            <a:off x="925513" y="5481638"/>
            <a:ext cx="77628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圖片 13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488" y="5732463"/>
            <a:ext cx="10382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圖片 1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0" y="5500688"/>
            <a:ext cx="103663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圖片 13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958182" y="5584031"/>
            <a:ext cx="7762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圖片 13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57867" flipV="1">
            <a:off x="3348832" y="5464969"/>
            <a:ext cx="7762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圖片 14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988" y="551338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圖片 14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238250" y="5568950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圖片 14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463" y="5540375"/>
            <a:ext cx="1035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圖片 14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087688" y="5570538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22" r="48267"/>
          <a:stretch>
            <a:fillRect/>
          </a:stretch>
        </p:blipFill>
        <p:spPr bwMode="auto">
          <a:xfrm>
            <a:off x="874713" y="5935663"/>
            <a:ext cx="3302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22" r="48267"/>
          <a:stretch>
            <a:fillRect/>
          </a:stretch>
        </p:blipFill>
        <p:spPr bwMode="auto">
          <a:xfrm rot="4234437">
            <a:off x="1609726" y="5783262"/>
            <a:ext cx="2651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22" r="48267"/>
          <a:stretch>
            <a:fillRect/>
          </a:stretch>
        </p:blipFill>
        <p:spPr bwMode="auto">
          <a:xfrm>
            <a:off x="7837488" y="5729288"/>
            <a:ext cx="4556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34437">
            <a:off x="11322050" y="6342063"/>
            <a:ext cx="34131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圖片 14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450" y="5937250"/>
            <a:ext cx="10366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22" r="48267"/>
          <a:stretch>
            <a:fillRect/>
          </a:stretch>
        </p:blipFill>
        <p:spPr bwMode="auto">
          <a:xfrm rot="1470534">
            <a:off x="10801350" y="5857875"/>
            <a:ext cx="4556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圖片 15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42133">
            <a:off x="-19050" y="6003925"/>
            <a:ext cx="7762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圖片 1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-198438" y="5653088"/>
            <a:ext cx="1035051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圖片 15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42133">
            <a:off x="176213" y="5635625"/>
            <a:ext cx="776288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588168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98311">
            <a:off x="1111250" y="6305550"/>
            <a:ext cx="4048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98311">
            <a:off x="1716088" y="589597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1307">
            <a:off x="2547938" y="630872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22" r="48267"/>
          <a:stretch>
            <a:fillRect/>
          </a:stretch>
        </p:blipFill>
        <p:spPr bwMode="auto">
          <a:xfrm rot="504717">
            <a:off x="2506663" y="5676900"/>
            <a:ext cx="3254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709">
            <a:off x="3240088" y="5961063"/>
            <a:ext cx="384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709">
            <a:off x="3613150" y="560387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2870">
            <a:off x="3376613" y="643572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22" r="48267"/>
          <a:stretch>
            <a:fillRect/>
          </a:stretch>
        </p:blipFill>
        <p:spPr bwMode="auto">
          <a:xfrm rot="2081709">
            <a:off x="5048250" y="5726113"/>
            <a:ext cx="3492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7481">
            <a:off x="4811713" y="6049963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4088" y="545147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98311">
            <a:off x="7961313" y="637698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22" r="48267"/>
          <a:stretch>
            <a:fillRect/>
          </a:stretch>
        </p:blipFill>
        <p:spPr bwMode="auto">
          <a:xfrm rot="2398311">
            <a:off x="8669338" y="6076950"/>
            <a:ext cx="2508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4717">
            <a:off x="9399588" y="6380163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22" r="48267"/>
          <a:stretch>
            <a:fillRect/>
          </a:stretch>
        </p:blipFill>
        <p:spPr bwMode="auto">
          <a:xfrm rot="504717">
            <a:off x="9358313" y="5748338"/>
            <a:ext cx="323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709">
            <a:off x="10202863" y="6080125"/>
            <a:ext cx="4714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709">
            <a:off x="10464800" y="567372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709">
            <a:off x="10641013" y="649763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709">
            <a:off x="11714163" y="612933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7481">
            <a:off x="11368088" y="5810250"/>
            <a:ext cx="4048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100" y="5970588"/>
            <a:ext cx="4889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22" r="48267"/>
          <a:stretch>
            <a:fillRect/>
          </a:stretch>
        </p:blipFill>
        <p:spPr bwMode="auto">
          <a:xfrm rot="2398311">
            <a:off x="4529138" y="6394450"/>
            <a:ext cx="246062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98311">
            <a:off x="1830388" y="663257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22" r="48267"/>
          <a:stretch>
            <a:fillRect/>
          </a:stretch>
        </p:blipFill>
        <p:spPr bwMode="auto">
          <a:xfrm rot="504717">
            <a:off x="6089650" y="6583363"/>
            <a:ext cx="2809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22" r="48267"/>
          <a:stretch>
            <a:fillRect/>
          </a:stretch>
        </p:blipFill>
        <p:spPr bwMode="auto">
          <a:xfrm rot="504717">
            <a:off x="5943600" y="5729288"/>
            <a:ext cx="323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709">
            <a:off x="5776913" y="6178550"/>
            <a:ext cx="4032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709">
            <a:off x="7050088" y="5656263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709">
            <a:off x="7226300" y="648017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709">
            <a:off x="8796338" y="6704013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7481">
            <a:off x="7954963" y="5791200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9877">
            <a:off x="6756400" y="604043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2" descr="http://www.tucoo.com/vector/JapC_Vegetable02/images/BAI020198.jpg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22" r="48267"/>
          <a:stretch>
            <a:fillRect/>
          </a:stretch>
        </p:blipFill>
        <p:spPr bwMode="auto">
          <a:xfrm rot="2398311">
            <a:off x="1181100" y="5708650"/>
            <a:ext cx="30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圖片 185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450" y="4602163"/>
            <a:ext cx="216693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565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261EA-BF12-4D05-9F33-E39CBC6551C7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EF73-BC4B-4AC9-8672-5C5A5B9149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09436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8240-9480-42B7-BF4E-DACEED5A6358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1417-5C2E-4B7C-A6DD-2F49A005AC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970657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C1B96-2097-40BD-8946-AF9CA0B4813D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8A2C-72BF-4B11-A4AD-F7C9CC9265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56893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0CEC-A97D-4ECB-BE69-42CB4EB3415C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F0F6-37D3-4A19-A5C5-BB4877D48B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47341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5509-40E2-41B7-A344-EB60E64CAA8E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6719C-150E-4AA6-A0A6-277BD6F08A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99847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6680-956C-4D49-8EAD-651623A120F4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B820F-D442-48E6-BD73-6C4182BF54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65457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9505056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BABC-E115-46F6-91E9-5701E733FCD5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9252-ECDB-49E8-BD72-EC1EFD136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35428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B8B9-F8E8-4A68-92C8-9D118E8468C8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CBEE-B31A-4159-AF4E-CE51492831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46255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92E1-BD93-4074-AD51-65566CEDB847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7CD4-BEF9-41D6-AC3B-AD7207ACAB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6239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E09A-9517-4DB3-BF7B-895FDBCDC357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C88-A413-4735-8E76-503CDB6D88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152198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576263" y="274638"/>
            <a:ext cx="9505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12474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F9013E66-82E8-42A9-A816-DBC46C89C91B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D397E07-4DCF-41C1-B8A3-9137D8002F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6" name="流程圖: 延遲 25"/>
          <p:cNvSpPr/>
          <p:nvPr userDrawn="1"/>
        </p:nvSpPr>
        <p:spPr>
          <a:xfrm rot="16200000">
            <a:off x="5749925" y="415925"/>
            <a:ext cx="692150" cy="12192000"/>
          </a:xfrm>
          <a:prstGeom prst="flowChartDelay">
            <a:avLst/>
          </a:prstGeom>
          <a:solidFill>
            <a:srgbClr val="31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1032" name="圖片 13" descr="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6200" y="233363"/>
            <a:ext cx="1757363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wmf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wmf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onversation.wm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www.google.com.tw/url?sa=i&amp;source=images&amp;cd=&amp;cad=rja&amp;uact=8&amp;docid=Qs-UnbdRgWDhYM&amp;tbnid=5jcZKBInM0_fdM:&amp;ved=0CAgQjRw&amp;url=http%3A%2F%2Fwww.myexperttravel.com%2Fusmap.html&amp;ei=kZYSVKrZOdXf8AXjtILADA&amp;psig=AFQjCNHRo-LanXdK6KZ2g0xQb3N3dRZaTA&amp;ust=1410590738027086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google.com.tw/url?sa=i&amp;source=images&amp;cd=&amp;cad=rja&amp;uact=8&amp;docid=Gw4cLXqASWU1xM&amp;tbnid=UlvySfB9VREEfM&amp;ved=0CAgQjRw&amp;url=http%3A%2F%2Fwww.carnival.com%2FActivities%2FExcursion%2F102010&amp;ei=7pcSVJrALYSm8AXo1YDwBA&amp;psig=AFQjCNFNPFmRSMal14buL1csGWUN0vjo9A&amp;ust=1410591086849790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wmf"/><Relationship Id="rId4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yuejia%20District.flv" TargetMode="Externa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wmf"/><Relationship Id="rId5" Type="http://schemas.openxmlformats.org/officeDocument/2006/relationships/hyperlink" Target="conversation.wmv" TargetMode="Externa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18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824"/>
          <a:stretch>
            <a:fillRect/>
          </a:stretch>
        </p:blipFill>
        <p:spPr bwMode="auto">
          <a:xfrm>
            <a:off x="1530350" y="0"/>
            <a:ext cx="9117013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圖片 7" descr="圖片0.png"/>
          <p:cNvPicPr>
            <a:picLocks noChangeAspect="1"/>
          </p:cNvPicPr>
          <p:nvPr/>
        </p:nvPicPr>
        <p:blipFill>
          <a:blip r:embed="rId4" cstate="email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393950"/>
            <a:ext cx="890428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600" y="3373438"/>
            <a:ext cx="61325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687"/>
          <a:stretch>
            <a:fillRect/>
          </a:stretch>
        </p:blipFill>
        <p:spPr bwMode="auto">
          <a:xfrm>
            <a:off x="10093325" y="5715000"/>
            <a:ext cx="59372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圖片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0825" y="5715000"/>
            <a:ext cx="113188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圖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1650" y="5681663"/>
            <a:ext cx="11334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圖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9150" y="5681663"/>
            <a:ext cx="11318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圖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5681663"/>
            <a:ext cx="113188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圖片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975" y="5681663"/>
            <a:ext cx="11334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6725" y="5680075"/>
            <a:ext cx="11318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638" y="5678488"/>
            <a:ext cx="1131887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550" y="5680075"/>
            <a:ext cx="11334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標題 1"/>
          <p:cNvSpPr>
            <a:spLocks noGrp="1"/>
          </p:cNvSpPr>
          <p:nvPr>
            <p:ph type="title"/>
          </p:nvPr>
        </p:nvSpPr>
        <p:spPr>
          <a:xfrm>
            <a:off x="2046288" y="274638"/>
            <a:ext cx="7127875" cy="1143000"/>
          </a:xfrm>
        </p:spPr>
        <p:txBody>
          <a:bodyPr/>
          <a:lstStyle/>
          <a:p>
            <a:r>
              <a:rPr lang="en-US" altLang="zh-TW" smtClean="0"/>
              <a:t>Hulubi Park</a:t>
            </a:r>
            <a:endParaRPr lang="zh-TW" altLang="en-US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950" y="1719263"/>
            <a:ext cx="6480175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48"/>
          <a:stretch>
            <a:fillRect/>
          </a:stretch>
        </p:blipFill>
        <p:spPr bwMode="auto">
          <a:xfrm>
            <a:off x="1504950" y="5678488"/>
            <a:ext cx="104298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2046288" y="274638"/>
            <a:ext cx="7127875" cy="1143000"/>
          </a:xfrm>
        </p:spPr>
        <p:txBody>
          <a:bodyPr/>
          <a:lstStyle/>
          <a:p>
            <a:r>
              <a:rPr lang="en-US" altLang="zh-TW" sz="4000" smtClean="0"/>
              <a:t>Jacana Education Center</a:t>
            </a:r>
            <a:endParaRPr lang="zh-TW" altLang="en-US" sz="400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588" y="1589088"/>
            <a:ext cx="634682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075" y="5903913"/>
            <a:ext cx="7270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9488" y="5495925"/>
            <a:ext cx="18049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1507">
            <a:off x="7778750" y="5589588"/>
            <a:ext cx="1384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8493" flipH="1">
            <a:off x="2673350" y="5589588"/>
            <a:ext cx="1384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8493" flipH="1">
            <a:off x="1411288" y="5532438"/>
            <a:ext cx="171291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圖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650" y="5903913"/>
            <a:ext cx="74453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8493" flipH="1">
            <a:off x="3829050" y="5553075"/>
            <a:ext cx="12080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圖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1507">
            <a:off x="6896100" y="5603875"/>
            <a:ext cx="11160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2046288" y="323850"/>
            <a:ext cx="7127875" cy="1143000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23555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025" y="1854200"/>
            <a:ext cx="620395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7" descr="C:\Documents and Settings\Administrator\Local Settings\Temporary Internet Files\Content.IE5\QKPJ5AOO\MC90044628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313" y="6124575"/>
            <a:ext cx="6889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C:\Documents and Settings\Administrator\Local Settings\Temporary Internet Files\Content.IE5\7VSHQP1U\MC900078952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3" y="6097588"/>
            <a:ext cx="900112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7" descr="C:\Documents and Settings\Administrator\Local Settings\Temporary Internet Files\Content.IE5\QKPJ5AOO\MC90044628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413" y="6097588"/>
            <a:ext cx="6889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C:\Documents and Settings\Administrator\Local Settings\Temporary Internet Files\Content.IE5\7VSHQP1U\MC900078952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013" y="6072188"/>
            <a:ext cx="9001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7" descr="C:\Documents and Settings\Administrator\Local Settings\Temporary Internet Files\Content.IE5\QKPJ5AOO\MC90044628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338" y="6072188"/>
            <a:ext cx="6889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" descr="C:\Documents and Settings\Administrator\Local Settings\Temporary Internet Files\Content.IE5\7VSHQP1U\MC900078952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938" y="6045200"/>
            <a:ext cx="90011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7" descr="C:\Documents and Settings\Administrator\Local Settings\Temporary Internet Files\Content.IE5\QKPJ5AOO\MC90044628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0088" y="6045200"/>
            <a:ext cx="6889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7" descr="C:\Documents and Settings\Administrator\Local Settings\Temporary Internet Files\Content.IE5\7VSHQP1U\MC900078952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0688" y="6019800"/>
            <a:ext cx="9001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" t="-317" r="1100" b="21172"/>
          <a:stretch>
            <a:fillRect/>
          </a:stretch>
        </p:blipFill>
        <p:spPr bwMode="auto">
          <a:xfrm>
            <a:off x="1504950" y="3789363"/>
            <a:ext cx="9182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標題 1"/>
          <p:cNvSpPr>
            <a:spLocks noGrp="1"/>
          </p:cNvSpPr>
          <p:nvPr>
            <p:ph type="title"/>
          </p:nvPr>
        </p:nvSpPr>
        <p:spPr>
          <a:xfrm>
            <a:off x="2046288" y="230188"/>
            <a:ext cx="7127875" cy="1143000"/>
          </a:xfrm>
        </p:spPr>
        <p:txBody>
          <a:bodyPr/>
          <a:lstStyle/>
          <a:p>
            <a:r>
              <a:rPr lang="en-US" altLang="zh-TW" smtClean="0"/>
              <a:t> </a:t>
            </a:r>
            <a:endParaRPr lang="zh-TW" altLang="en-US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951" y="2094329"/>
            <a:ext cx="1279695" cy="1451775"/>
          </a:xfrm>
          <a:prstGeom prst="rect">
            <a:avLst/>
          </a:prstGeom>
        </p:spPr>
      </p:pic>
      <p:pic>
        <p:nvPicPr>
          <p:cNvPr id="24581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900" y="4003675"/>
            <a:ext cx="15097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150" y="1806575"/>
            <a:ext cx="6450013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687"/>
          <a:stretch>
            <a:fillRect/>
          </a:stretch>
        </p:blipFill>
        <p:spPr bwMode="auto">
          <a:xfrm>
            <a:off x="10093325" y="5715000"/>
            <a:ext cx="59372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圖片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0825" y="5715000"/>
            <a:ext cx="113188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圖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1650" y="5681663"/>
            <a:ext cx="11334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圖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9150" y="5681663"/>
            <a:ext cx="11318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圖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5681663"/>
            <a:ext cx="113188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圖片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975" y="5681663"/>
            <a:ext cx="11334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6725" y="5680075"/>
            <a:ext cx="11318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638" y="5678488"/>
            <a:ext cx="1131887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550" y="5680075"/>
            <a:ext cx="11334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標題 1"/>
          <p:cNvSpPr>
            <a:spLocks noGrp="1"/>
          </p:cNvSpPr>
          <p:nvPr>
            <p:ph type="title"/>
          </p:nvPr>
        </p:nvSpPr>
        <p:spPr>
          <a:xfrm>
            <a:off x="2046288" y="274638"/>
            <a:ext cx="7127875" cy="1143000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950" y="1719263"/>
            <a:ext cx="6480175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48"/>
          <a:stretch>
            <a:fillRect/>
          </a:stretch>
        </p:blipFill>
        <p:spPr bwMode="auto">
          <a:xfrm>
            <a:off x="1504950" y="5678488"/>
            <a:ext cx="104298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2046288" y="274638"/>
            <a:ext cx="7127875" cy="1143000"/>
          </a:xfrm>
        </p:spPr>
        <p:txBody>
          <a:bodyPr/>
          <a:lstStyle/>
          <a:p>
            <a:endParaRPr lang="zh-TW" altLang="en-US" sz="400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588" y="1589088"/>
            <a:ext cx="634682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075" y="5903913"/>
            <a:ext cx="7270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9488" y="5495925"/>
            <a:ext cx="18049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1507">
            <a:off x="7778750" y="5589588"/>
            <a:ext cx="1384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8493" flipH="1">
            <a:off x="2673350" y="5589588"/>
            <a:ext cx="1384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8493" flipH="1">
            <a:off x="1411288" y="5532438"/>
            <a:ext cx="171291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圖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650" y="5903913"/>
            <a:ext cx="74453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8493" flipH="1">
            <a:off x="3829050" y="5553075"/>
            <a:ext cx="12080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圖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1507">
            <a:off x="6896100" y="5603875"/>
            <a:ext cx="11160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2060575"/>
            <a:ext cx="18478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圓角矩形圖說文字 9"/>
          <p:cNvSpPr/>
          <p:nvPr/>
        </p:nvSpPr>
        <p:spPr>
          <a:xfrm>
            <a:off x="3935760" y="4293096"/>
            <a:ext cx="4596729" cy="1699394"/>
          </a:xfrm>
          <a:prstGeom prst="wedgeRoundRectCallout">
            <a:avLst>
              <a:gd name="adj1" fmla="val 58553"/>
              <a:gd name="adj2" fmla="val -20346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latin typeface="+mj-lt"/>
              </a:rPr>
              <a:t>You can see _______.</a:t>
            </a:r>
          </a:p>
        </p:txBody>
      </p:sp>
      <p:sp>
        <p:nvSpPr>
          <p:cNvPr id="9" name="圓角矩形圖說文字 9"/>
          <p:cNvSpPr/>
          <p:nvPr/>
        </p:nvSpPr>
        <p:spPr>
          <a:xfrm>
            <a:off x="3659511" y="1772817"/>
            <a:ext cx="5271804" cy="1770707"/>
          </a:xfrm>
          <a:prstGeom prst="wedgeRoundRectCallout">
            <a:avLst>
              <a:gd name="adj1" fmla="val -60575"/>
              <a:gd name="adj2" fmla="val 9476"/>
              <a:gd name="adj3" fmla="val 16667"/>
            </a:avLst>
          </a:prstGeom>
          <a:ln w="57150">
            <a:solidFill>
              <a:srgbClr val="FF669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latin typeface="+mj-lt"/>
              </a:rPr>
              <a:t>What can I do in </a:t>
            </a:r>
            <a:r>
              <a:rPr kumimoji="0" lang="en-US" altLang="zh-TW" sz="2800" b="1" dirty="0" err="1">
                <a:latin typeface="+mj-lt"/>
              </a:rPr>
              <a:t>Guantian</a:t>
            </a:r>
            <a:r>
              <a:rPr kumimoji="0" lang="en-US" altLang="zh-TW" sz="2800" b="1" dirty="0">
                <a:latin typeface="+mj-lt"/>
              </a:rPr>
              <a:t>?</a:t>
            </a:r>
          </a:p>
        </p:txBody>
      </p:sp>
      <p:pic>
        <p:nvPicPr>
          <p:cNvPr id="28681" name="圖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6975" y="3573463"/>
            <a:ext cx="16859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圖片 9" descr="Conversatio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2046288" y="274638"/>
            <a:ext cx="7127875" cy="1143000"/>
          </a:xfrm>
        </p:spPr>
        <p:txBody>
          <a:bodyPr/>
          <a:lstStyle/>
          <a:p>
            <a:r>
              <a:rPr lang="en-US" altLang="zh-TW" smtClean="0"/>
              <a:t>Water Chestnut</a:t>
            </a:r>
            <a:r>
              <a:rPr lang="en-US" altLang="zh-TW" smtClean="0">
                <a:solidFill>
                  <a:srgbClr val="FF0000"/>
                </a:solidFill>
              </a:rPr>
              <a:t>s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pic>
        <p:nvPicPr>
          <p:cNvPr id="30723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038" y="1660525"/>
            <a:ext cx="566420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http://www.tucoo.com/vector/JapC_Vegetable02/images/BAI0201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925" y="5859463"/>
            <a:ext cx="1304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 descr="http://www.tucoo.com/vector/JapC_Vegetable02/images/BAI0201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5" y="5859463"/>
            <a:ext cx="1304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 descr="http://www.tucoo.com/vector/JapC_Vegetable02/images/BAI0201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213" y="5859463"/>
            <a:ext cx="1304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2" descr="http://www.tucoo.com/vector/JapC_Vegetable02/images/BAI0201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738" y="5800725"/>
            <a:ext cx="1304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" descr="http://www.tucoo.com/vector/JapC_Vegetable02/images/BAI0201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325" y="5815013"/>
            <a:ext cx="130651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2" descr="http://www.tucoo.com/vector/JapC_Vegetable02/images/BAI0201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500" y="5800725"/>
            <a:ext cx="1304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75" y="1863725"/>
            <a:ext cx="18573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3071665" y="4293096"/>
            <a:ext cx="5353083" cy="1623574"/>
          </a:xfrm>
          <a:prstGeom prst="wedgeRoundRectCallout">
            <a:avLst>
              <a:gd name="adj1" fmla="val 63724"/>
              <a:gd name="adj2" fmla="val -13793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700" b="1" dirty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rPr>
              <a:t>You can try the ______. </a:t>
            </a:r>
          </a:p>
        </p:txBody>
      </p:sp>
      <p:sp>
        <p:nvSpPr>
          <p:cNvPr id="13" name="圓角矩形圖說文字 12"/>
          <p:cNvSpPr/>
          <p:nvPr/>
        </p:nvSpPr>
        <p:spPr>
          <a:xfrm>
            <a:off x="3791744" y="2096481"/>
            <a:ext cx="5544344" cy="1424437"/>
          </a:xfrm>
          <a:prstGeom prst="wedgeRoundRectCallout">
            <a:avLst>
              <a:gd name="adj1" fmla="val -61771"/>
              <a:gd name="adj2" fmla="val -14245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eat in </a:t>
            </a:r>
            <a:r>
              <a:rPr kumimoji="0" lang="en-US" altLang="zh-TW" sz="28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Guantian</a:t>
            </a:r>
            <a:r>
              <a:rPr kumimoji="0"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?</a:t>
            </a:r>
            <a:endParaRPr kumimoji="0" lang="en-US" altLang="zh-TW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32777" name="圖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5725" y="3611563"/>
            <a:ext cx="16637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圖片 9" descr="Conversatio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6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613" y="279400"/>
            <a:ext cx="619283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5650" y="1428737"/>
            <a:ext cx="5896694" cy="398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圖片 4" descr="圖片3.png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497" y="5274205"/>
            <a:ext cx="8917711" cy="828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633663" y="1647825"/>
            <a:ext cx="4895850" cy="541338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 b="1" smtClean="0">
                <a:solidFill>
                  <a:srgbClr val="000000"/>
                </a:solidFill>
                <a:latin typeface="Comic Sans MS" panose="030F0702030302020204" pitchFamily="66" charset="0"/>
                <a:ea typeface="The Interzone" pitchFamily="2" charset="-120"/>
              </a:rPr>
              <a:t>Location</a:t>
            </a:r>
            <a:endParaRPr kumimoji="0" lang="zh-TW" altLang="zh-TW" sz="2800" b="1" smtClean="0">
              <a:solidFill>
                <a:srgbClr val="000000"/>
              </a:solidFill>
              <a:latin typeface="Comic Sans MS" panose="030F0702030302020204" pitchFamily="66" charset="0"/>
              <a:ea typeface="The Interzone" pitchFamily="2" charset="-12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482975" y="2411413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Introduction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3795713" y="3243263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FF7C8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Vocabulary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3659188" y="4191000"/>
            <a:ext cx="4895850" cy="541338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Conversation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3481388" y="5170488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 b="1" smtClean="0">
                <a:solidFill>
                  <a:srgbClr val="000000"/>
                </a:solidFill>
                <a:latin typeface="Comic Sans MS" panose="030F0702030302020204" pitchFamily="66" charset="0"/>
                <a:ea typeface="The Interzone" pitchFamily="2" charset="-120"/>
              </a:rPr>
              <a:t>Worksheet</a:t>
            </a:r>
            <a:endParaRPr kumimoji="0" lang="zh-TW" altLang="zh-TW" sz="2800" b="1" smtClean="0">
              <a:solidFill>
                <a:srgbClr val="000000"/>
              </a:solidFill>
              <a:latin typeface="Comic Sans MS" panose="030F0702030302020204" pitchFamily="66" charset="0"/>
              <a:ea typeface="The Interzone" pitchFamily="2" charset="-120"/>
            </a:endParaRPr>
          </a:p>
        </p:txBody>
      </p:sp>
      <p:grpSp>
        <p:nvGrpSpPr>
          <p:cNvPr id="2" name="群組 8"/>
          <p:cNvGrpSpPr>
            <a:grpSpLocks/>
          </p:cNvGrpSpPr>
          <p:nvPr/>
        </p:nvGrpSpPr>
        <p:grpSpPr bwMode="auto">
          <a:xfrm rot="280254">
            <a:off x="646113" y="1755775"/>
            <a:ext cx="2827337" cy="4219575"/>
            <a:chOff x="-646982" y="1264069"/>
            <a:chExt cx="3209631" cy="4875618"/>
          </a:xfrm>
        </p:grpSpPr>
        <p:grpSp>
          <p:nvGrpSpPr>
            <p:cNvPr id="7179" name="Group 2"/>
            <p:cNvGrpSpPr>
              <a:grpSpLocks/>
            </p:cNvGrpSpPr>
            <p:nvPr/>
          </p:nvGrpSpPr>
          <p:grpSpPr bwMode="auto">
            <a:xfrm>
              <a:off x="-646982" y="1264069"/>
              <a:ext cx="3209631" cy="4875618"/>
              <a:chOff x="616" y="831"/>
              <a:chExt cx="1637" cy="2716"/>
            </a:xfrm>
          </p:grpSpPr>
          <p:sp>
            <p:nvSpPr>
              <p:cNvPr id="12" name="Arc 3"/>
              <p:cNvSpPr>
                <a:spLocks/>
              </p:cNvSpPr>
              <p:nvPr/>
            </p:nvSpPr>
            <p:spPr bwMode="gray">
              <a:xfrm>
                <a:off x="605" y="901"/>
                <a:ext cx="1495" cy="2622"/>
              </a:xfrm>
              <a:custGeom>
                <a:avLst/>
                <a:gdLst>
                  <a:gd name="G0" fmla="+- 0 0 0"/>
                  <a:gd name="G1" fmla="+- 20699 0 0"/>
                  <a:gd name="G2" fmla="+- 21600 0 0"/>
                  <a:gd name="T0" fmla="*/ 6174 w 21600"/>
                  <a:gd name="T1" fmla="*/ 0 h 40165"/>
                  <a:gd name="T2" fmla="*/ 9361 w 21600"/>
                  <a:gd name="T3" fmla="*/ 40165 h 40165"/>
                  <a:gd name="T4" fmla="*/ 0 w 21600"/>
                  <a:gd name="T5" fmla="*/ 20699 h 40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0165" fill="none" extrusionOk="0">
                    <a:moveTo>
                      <a:pt x="6173" y="0"/>
                    </a:moveTo>
                    <a:cubicBezTo>
                      <a:pt x="15326" y="2730"/>
                      <a:pt x="21600" y="11147"/>
                      <a:pt x="21600" y="20699"/>
                    </a:cubicBezTo>
                    <a:cubicBezTo>
                      <a:pt x="21600" y="29000"/>
                      <a:pt x="16842" y="36567"/>
                      <a:pt x="9361" y="40165"/>
                    </a:cubicBezTo>
                  </a:path>
                  <a:path w="21600" h="40165" stroke="0" extrusionOk="0">
                    <a:moveTo>
                      <a:pt x="6173" y="0"/>
                    </a:moveTo>
                    <a:cubicBezTo>
                      <a:pt x="15326" y="2730"/>
                      <a:pt x="21600" y="11147"/>
                      <a:pt x="21600" y="20699"/>
                    </a:cubicBezTo>
                    <a:cubicBezTo>
                      <a:pt x="21600" y="29000"/>
                      <a:pt x="16842" y="36567"/>
                      <a:pt x="9361" y="40165"/>
                    </a:cubicBezTo>
                    <a:lnTo>
                      <a:pt x="0" y="20699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/>
              <a:extLst/>
            </p:spPr>
            <p:txBody>
              <a:bodyPr lIns="45720" tIns="44450" rIns="45720" bIns="44450" anchor="ctr" anchorCtr="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800" dirty="0">
                  <a:latin typeface="+mn-lt"/>
                  <a:ea typeface="+mn-ea"/>
                </a:endParaRPr>
              </a:p>
            </p:txBody>
          </p:sp>
          <p:sp>
            <p:nvSpPr>
              <p:cNvPr id="13" name="Oval 4"/>
              <p:cNvSpPr>
                <a:spLocks noChangeAspect="1" noChangeArrowheads="1"/>
              </p:cNvSpPr>
              <p:nvPr/>
            </p:nvSpPr>
            <p:spPr bwMode="gray">
              <a:xfrm>
                <a:off x="1161" y="831"/>
                <a:ext cx="280" cy="280"/>
              </a:xfrm>
              <a:prstGeom prst="ellipse">
                <a:avLst/>
              </a:prstGeom>
              <a:solidFill>
                <a:srgbClr val="00B0F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1</a:t>
                </a:r>
              </a:p>
            </p:txBody>
          </p:sp>
          <p:sp>
            <p:nvSpPr>
              <p:cNvPr id="14" name="Oval 5"/>
              <p:cNvSpPr>
                <a:spLocks noChangeAspect="1" noChangeArrowheads="1"/>
              </p:cNvSpPr>
              <p:nvPr/>
            </p:nvSpPr>
            <p:spPr bwMode="gray">
              <a:xfrm>
                <a:off x="1751" y="2868"/>
                <a:ext cx="279" cy="280"/>
              </a:xfrm>
              <a:prstGeom prst="ellipse">
                <a:avLst/>
              </a:prstGeom>
              <a:solidFill>
                <a:srgbClr val="00B05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5</a:t>
                </a:r>
              </a:p>
            </p:txBody>
          </p:sp>
          <p:sp>
            <p:nvSpPr>
              <p:cNvPr id="15" name="Oval 6"/>
              <p:cNvSpPr>
                <a:spLocks noChangeAspect="1" noChangeArrowheads="1"/>
              </p:cNvSpPr>
              <p:nvPr/>
            </p:nvSpPr>
            <p:spPr bwMode="gray">
              <a:xfrm>
                <a:off x="1968" y="2350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4</a:t>
                </a:r>
              </a:p>
            </p:txBody>
          </p:sp>
          <p:sp>
            <p:nvSpPr>
              <p:cNvPr id="16" name="Oval 7"/>
              <p:cNvSpPr>
                <a:spLocks noChangeAspect="1" noChangeArrowheads="1"/>
              </p:cNvSpPr>
              <p:nvPr/>
            </p:nvSpPr>
            <p:spPr bwMode="gray">
              <a:xfrm>
                <a:off x="1918" y="1650"/>
                <a:ext cx="279" cy="281"/>
              </a:xfrm>
              <a:prstGeom prst="ellipse">
                <a:avLst/>
              </a:prstGeom>
              <a:solidFill>
                <a:srgbClr val="FF7C8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3</a:t>
                </a:r>
              </a:p>
            </p:txBody>
          </p:sp>
          <p:sp>
            <p:nvSpPr>
              <p:cNvPr id="17" name="Oval 8"/>
              <p:cNvSpPr>
                <a:spLocks noChangeAspect="1" noChangeArrowheads="1"/>
              </p:cNvSpPr>
              <p:nvPr/>
            </p:nvSpPr>
            <p:spPr bwMode="gray">
              <a:xfrm>
                <a:off x="1636" y="1183"/>
                <a:ext cx="279" cy="281"/>
              </a:xfrm>
              <a:prstGeom prst="ellipse">
                <a:avLst/>
              </a:prstGeom>
              <a:solidFill>
                <a:srgbClr val="7030A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2</a:t>
                </a:r>
              </a:p>
            </p:txBody>
          </p:sp>
        </p:grpSp>
        <p:sp>
          <p:nvSpPr>
            <p:cNvPr id="11" name="Oval 5"/>
            <p:cNvSpPr>
              <a:spLocks noChangeAspect="1" noChangeArrowheads="1"/>
            </p:cNvSpPr>
            <p:nvPr/>
          </p:nvSpPr>
          <p:spPr bwMode="gray">
            <a:xfrm>
              <a:off x="663289" y="5592712"/>
              <a:ext cx="547854" cy="502603"/>
            </a:xfrm>
            <a:prstGeom prst="ellipse">
              <a:avLst/>
            </a:prstGeom>
            <a:solidFill>
              <a:srgbClr val="C00000"/>
            </a:solidFill>
            <a:ln w="254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2800" b="1">
                  <a:solidFill>
                    <a:srgbClr val="FFFFFF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rPr>
                <a:t>6</a:t>
              </a:r>
            </a:p>
          </p:txBody>
        </p:sp>
      </p:grp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2744788" y="5983288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 b="1" smtClean="0">
                <a:solidFill>
                  <a:srgbClr val="000000"/>
                </a:solidFill>
                <a:latin typeface="Comic Sans MS" panose="030F0702030302020204" pitchFamily="66" charset="0"/>
                <a:ea typeface="The Interzone" pitchFamily="2" charset="-120"/>
              </a:rPr>
              <a:t>Word Code</a:t>
            </a:r>
            <a:endParaRPr kumimoji="0" lang="zh-TW" altLang="zh-TW" sz="2800" b="1" smtClean="0">
              <a:solidFill>
                <a:srgbClr val="000000"/>
              </a:solidFill>
              <a:latin typeface="Comic Sans MS" panose="030F0702030302020204" pitchFamily="66" charset="0"/>
              <a:ea typeface="The Interzone" pitchFamily="2" charset="-120"/>
            </a:endParaRPr>
          </a:p>
        </p:txBody>
      </p:sp>
      <p:pic>
        <p:nvPicPr>
          <p:cNvPr id="7177" name="Picture 2" descr="D:\地方特色 鹽水區\圖片區\MC900446246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4284663"/>
            <a:ext cx="21336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圖片 18" descr="圖片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88" y="0"/>
            <a:ext cx="71437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9" descr="Conversation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4813" y="1719263"/>
            <a:ext cx="6194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圖片 3" descr="MC900424170.WMF">
            <a:hlinkClick r:id="rId3" action="ppaction://hlinkfil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450" y="3603625"/>
            <a:ext cx="206057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圖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488" y="3473450"/>
            <a:ext cx="183038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0" y="1887538"/>
            <a:ext cx="19113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3882127" y="4555294"/>
            <a:ext cx="4500772" cy="1390319"/>
          </a:xfrm>
          <a:prstGeom prst="wedgeRoundRectCallout">
            <a:avLst>
              <a:gd name="adj1" fmla="val 61760"/>
              <a:gd name="adj2" fmla="val -43200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Hi, I’m from </a:t>
            </a:r>
            <a:r>
              <a:rPr kumimoji="0" lang="en-US" altLang="zh-TW" sz="2800" b="1" dirty="0" err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Guantian</a:t>
            </a: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.</a:t>
            </a:r>
            <a:endParaRPr kumimoji="0" lang="zh-TW" altLang="en-US" sz="28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3935760" y="2350677"/>
            <a:ext cx="5473353" cy="1336631"/>
          </a:xfrm>
          <a:prstGeom prst="wedgeRoundRectCallout">
            <a:avLst>
              <a:gd name="adj1" fmla="val -59313"/>
              <a:gd name="adj2" fmla="val -23603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</a:t>
            </a:r>
            <a:r>
              <a:rPr kumimoji="0"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?</a:t>
            </a:r>
            <a:endParaRPr kumimoji="0"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3789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3429000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圖片 9" descr="Conversatio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3" y="209550"/>
            <a:ext cx="65532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2060575"/>
            <a:ext cx="18478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圓角矩形圖說文字 9"/>
          <p:cNvSpPr/>
          <p:nvPr/>
        </p:nvSpPr>
        <p:spPr>
          <a:xfrm>
            <a:off x="3935760" y="4293096"/>
            <a:ext cx="4596729" cy="1699394"/>
          </a:xfrm>
          <a:prstGeom prst="wedgeRoundRectCallout">
            <a:avLst>
              <a:gd name="adj1" fmla="val 58553"/>
              <a:gd name="adj2" fmla="val -20346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latin typeface="+mj-lt"/>
              </a:rPr>
              <a:t>You can see _______.</a:t>
            </a:r>
          </a:p>
        </p:txBody>
      </p:sp>
      <p:sp>
        <p:nvSpPr>
          <p:cNvPr id="9" name="圓角矩形圖說文字 9"/>
          <p:cNvSpPr/>
          <p:nvPr/>
        </p:nvSpPr>
        <p:spPr>
          <a:xfrm>
            <a:off x="3659511" y="1772817"/>
            <a:ext cx="5271804" cy="1770707"/>
          </a:xfrm>
          <a:prstGeom prst="wedgeRoundRectCallout">
            <a:avLst>
              <a:gd name="adj1" fmla="val -60575"/>
              <a:gd name="adj2" fmla="val 9476"/>
              <a:gd name="adj3" fmla="val 16667"/>
            </a:avLst>
          </a:prstGeom>
          <a:ln w="57150">
            <a:solidFill>
              <a:srgbClr val="FF669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latin typeface="+mj-lt"/>
              </a:rPr>
              <a:t>What can I do in </a:t>
            </a:r>
            <a:r>
              <a:rPr kumimoji="0" lang="en-US" altLang="zh-TW" sz="2800" b="1" dirty="0" err="1">
                <a:latin typeface="+mj-lt"/>
              </a:rPr>
              <a:t>Guantian</a:t>
            </a:r>
            <a:r>
              <a:rPr kumimoji="0" lang="en-US" altLang="zh-TW" sz="2800" b="1" dirty="0">
                <a:latin typeface="+mj-lt"/>
              </a:rPr>
              <a:t>?</a:t>
            </a:r>
          </a:p>
        </p:txBody>
      </p:sp>
      <p:pic>
        <p:nvPicPr>
          <p:cNvPr id="39945" name="圖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6975" y="3573463"/>
            <a:ext cx="16859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圖片 9" descr="Conversatio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75" y="1863725"/>
            <a:ext cx="18573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3071665" y="4293096"/>
            <a:ext cx="5353083" cy="1623574"/>
          </a:xfrm>
          <a:prstGeom prst="wedgeRoundRectCallout">
            <a:avLst>
              <a:gd name="adj1" fmla="val 63724"/>
              <a:gd name="adj2" fmla="val -13793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700" b="1" dirty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rPr>
              <a:t>You can try the ______. </a:t>
            </a:r>
          </a:p>
        </p:txBody>
      </p:sp>
      <p:sp>
        <p:nvSpPr>
          <p:cNvPr id="13" name="圓角矩形圖說文字 12"/>
          <p:cNvSpPr/>
          <p:nvPr/>
        </p:nvSpPr>
        <p:spPr>
          <a:xfrm>
            <a:off x="3791744" y="2096481"/>
            <a:ext cx="5544344" cy="1424437"/>
          </a:xfrm>
          <a:prstGeom prst="wedgeRoundRectCallout">
            <a:avLst>
              <a:gd name="adj1" fmla="val -61771"/>
              <a:gd name="adj2" fmla="val -14245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eat in </a:t>
            </a:r>
            <a:r>
              <a:rPr kumimoji="0" lang="en-US" altLang="zh-TW" sz="28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Guantian</a:t>
            </a:r>
            <a:r>
              <a:rPr kumimoji="0"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?</a:t>
            </a:r>
            <a:endParaRPr kumimoji="0" lang="en-US" altLang="zh-TW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41993" name="圖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5725" y="3611563"/>
            <a:ext cx="16637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圖片 9" descr="Conversatio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sp>
        <p:nvSpPr>
          <p:cNvPr id="9" name="圓角矩形圖說文字 10"/>
          <p:cNvSpPr/>
          <p:nvPr/>
        </p:nvSpPr>
        <p:spPr>
          <a:xfrm flipH="1">
            <a:off x="2765631" y="2933945"/>
            <a:ext cx="5400599" cy="1440160"/>
          </a:xfrm>
          <a:prstGeom prst="wedgeRoundRectCallout">
            <a:avLst>
              <a:gd name="adj1" fmla="val -60158"/>
              <a:gd name="adj2" fmla="val 6846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kumimoji="0"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from?</a:t>
            </a:r>
            <a:endParaRPr kumimoji="0"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44038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1400" y="2484438"/>
            <a:ext cx="16637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endParaRPr lang="en-US" altLang="zh-TW" smtClean="0"/>
          </a:p>
        </p:txBody>
      </p:sp>
      <p:pic>
        <p:nvPicPr>
          <p:cNvPr id="46083" name="Picture 2" descr="http://www.myexperttravel.com/images/us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675" y="0"/>
            <a:ext cx="949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7475538" y="5162550"/>
            <a:ext cx="1530350" cy="1554163"/>
          </a:xfrm>
          <a:custGeom>
            <a:avLst/>
            <a:gdLst>
              <a:gd name="connsiteX0" fmla="*/ 33251 w 1529542"/>
              <a:gd name="connsiteY0" fmla="*/ 289957 h 1553492"/>
              <a:gd name="connsiteX1" fmla="*/ 0 w 1529542"/>
              <a:gd name="connsiteY1" fmla="*/ 140328 h 1553492"/>
              <a:gd name="connsiteX2" fmla="*/ 432262 w 1529542"/>
              <a:gd name="connsiteY2" fmla="*/ 73826 h 1553492"/>
              <a:gd name="connsiteX3" fmla="*/ 515389 w 1529542"/>
              <a:gd name="connsiteY3" fmla="*/ 156953 h 1553492"/>
              <a:gd name="connsiteX4" fmla="*/ 947651 w 1529542"/>
              <a:gd name="connsiteY4" fmla="*/ 140328 h 1553492"/>
              <a:gd name="connsiteX5" fmla="*/ 947651 w 1529542"/>
              <a:gd name="connsiteY5" fmla="*/ 140328 h 1553492"/>
              <a:gd name="connsiteX6" fmla="*/ 997527 w 1529542"/>
              <a:gd name="connsiteY6" fmla="*/ 156953 h 1553492"/>
              <a:gd name="connsiteX7" fmla="*/ 997527 w 1529542"/>
              <a:gd name="connsiteY7" fmla="*/ 40575 h 1553492"/>
              <a:gd name="connsiteX8" fmla="*/ 997527 w 1529542"/>
              <a:gd name="connsiteY8" fmla="*/ 40575 h 1553492"/>
              <a:gd name="connsiteX9" fmla="*/ 1097280 w 1529542"/>
              <a:gd name="connsiteY9" fmla="*/ 40575 h 1553492"/>
              <a:gd name="connsiteX10" fmla="*/ 1529542 w 1529542"/>
              <a:gd name="connsiteY10" fmla="*/ 1021477 h 1553492"/>
              <a:gd name="connsiteX11" fmla="*/ 1512916 w 1529542"/>
              <a:gd name="connsiteY11" fmla="*/ 1237608 h 1553492"/>
              <a:gd name="connsiteX12" fmla="*/ 1479665 w 1529542"/>
              <a:gd name="connsiteY12" fmla="*/ 1370612 h 1553492"/>
              <a:gd name="connsiteX13" fmla="*/ 1313411 w 1529542"/>
              <a:gd name="connsiteY13" fmla="*/ 1553492 h 1553492"/>
              <a:gd name="connsiteX14" fmla="*/ 1230283 w 1529542"/>
              <a:gd name="connsiteY14" fmla="*/ 1553492 h 1553492"/>
              <a:gd name="connsiteX15" fmla="*/ 1479665 w 1529542"/>
              <a:gd name="connsiteY15" fmla="*/ 1387237 h 1553492"/>
              <a:gd name="connsiteX16" fmla="*/ 1313411 w 1529542"/>
              <a:gd name="connsiteY16" fmla="*/ 1387237 h 1553492"/>
              <a:gd name="connsiteX17" fmla="*/ 1230283 w 1529542"/>
              <a:gd name="connsiteY17" fmla="*/ 1204357 h 1553492"/>
              <a:gd name="connsiteX18" fmla="*/ 1197032 w 1529542"/>
              <a:gd name="connsiteY18" fmla="*/ 1204357 h 1553492"/>
              <a:gd name="connsiteX19" fmla="*/ 1197032 w 1529542"/>
              <a:gd name="connsiteY19" fmla="*/ 1204357 h 1553492"/>
              <a:gd name="connsiteX20" fmla="*/ 1113905 w 1529542"/>
              <a:gd name="connsiteY20" fmla="*/ 1121230 h 1553492"/>
              <a:gd name="connsiteX21" fmla="*/ 980902 w 1529542"/>
              <a:gd name="connsiteY21" fmla="*/ 938350 h 1553492"/>
              <a:gd name="connsiteX22" fmla="*/ 964276 w 1529542"/>
              <a:gd name="connsiteY22" fmla="*/ 639092 h 1553492"/>
              <a:gd name="connsiteX23" fmla="*/ 847898 w 1529542"/>
              <a:gd name="connsiteY23" fmla="*/ 472837 h 1553492"/>
              <a:gd name="connsiteX24" fmla="*/ 731520 w 1529542"/>
              <a:gd name="connsiteY24" fmla="*/ 323208 h 1553492"/>
              <a:gd name="connsiteX25" fmla="*/ 581891 w 1529542"/>
              <a:gd name="connsiteY25" fmla="*/ 289957 h 1553492"/>
              <a:gd name="connsiteX26" fmla="*/ 515389 w 1529542"/>
              <a:gd name="connsiteY26" fmla="*/ 389710 h 1553492"/>
              <a:gd name="connsiteX27" fmla="*/ 332509 w 1529542"/>
              <a:gd name="connsiteY27" fmla="*/ 339833 h 1553492"/>
              <a:gd name="connsiteX28" fmla="*/ 182880 w 1529542"/>
              <a:gd name="connsiteY28" fmla="*/ 273332 h 1553492"/>
              <a:gd name="connsiteX29" fmla="*/ 33251 w 1529542"/>
              <a:gd name="connsiteY29" fmla="*/ 289957 h 155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29542" h="1553492">
                <a:moveTo>
                  <a:pt x="33251" y="289957"/>
                </a:moveTo>
                <a:lnTo>
                  <a:pt x="0" y="140328"/>
                </a:lnTo>
                <a:lnTo>
                  <a:pt x="432262" y="73826"/>
                </a:lnTo>
                <a:lnTo>
                  <a:pt x="515389" y="156953"/>
                </a:lnTo>
                <a:lnTo>
                  <a:pt x="947651" y="140328"/>
                </a:lnTo>
                <a:lnTo>
                  <a:pt x="947651" y="140328"/>
                </a:lnTo>
                <a:lnTo>
                  <a:pt x="997527" y="156953"/>
                </a:lnTo>
                <a:cubicBezTo>
                  <a:pt x="979534" y="-4992"/>
                  <a:pt x="958460" y="-37562"/>
                  <a:pt x="997527" y="40575"/>
                </a:cubicBezTo>
                <a:lnTo>
                  <a:pt x="997527" y="40575"/>
                </a:lnTo>
                <a:lnTo>
                  <a:pt x="1097280" y="40575"/>
                </a:lnTo>
                <a:lnTo>
                  <a:pt x="1529542" y="1021477"/>
                </a:lnTo>
                <a:lnTo>
                  <a:pt x="1512916" y="1237608"/>
                </a:lnTo>
                <a:lnTo>
                  <a:pt x="1479665" y="1370612"/>
                </a:lnTo>
                <a:lnTo>
                  <a:pt x="1313411" y="1553492"/>
                </a:lnTo>
                <a:lnTo>
                  <a:pt x="1230283" y="1553492"/>
                </a:lnTo>
                <a:lnTo>
                  <a:pt x="1479665" y="1387237"/>
                </a:lnTo>
                <a:lnTo>
                  <a:pt x="1313411" y="1387237"/>
                </a:lnTo>
                <a:cubicBezTo>
                  <a:pt x="1311706" y="1382689"/>
                  <a:pt x="1266510" y="1231527"/>
                  <a:pt x="1230283" y="1204357"/>
                </a:cubicBezTo>
                <a:cubicBezTo>
                  <a:pt x="1221416" y="1197707"/>
                  <a:pt x="1208116" y="1204357"/>
                  <a:pt x="1197032" y="1204357"/>
                </a:cubicBezTo>
                <a:lnTo>
                  <a:pt x="1197032" y="1204357"/>
                </a:lnTo>
                <a:lnTo>
                  <a:pt x="1113905" y="1121230"/>
                </a:lnTo>
                <a:lnTo>
                  <a:pt x="980902" y="938350"/>
                </a:lnTo>
                <a:lnTo>
                  <a:pt x="964276" y="639092"/>
                </a:lnTo>
                <a:lnTo>
                  <a:pt x="847898" y="472837"/>
                </a:lnTo>
                <a:lnTo>
                  <a:pt x="731520" y="323208"/>
                </a:lnTo>
                <a:lnTo>
                  <a:pt x="581891" y="289957"/>
                </a:lnTo>
                <a:lnTo>
                  <a:pt x="515389" y="389710"/>
                </a:lnTo>
                <a:lnTo>
                  <a:pt x="332509" y="339833"/>
                </a:lnTo>
                <a:lnTo>
                  <a:pt x="182880" y="273332"/>
                </a:lnTo>
                <a:lnTo>
                  <a:pt x="33251" y="28995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sp>
        <p:nvSpPr>
          <p:cNvPr id="8" name="圓角矩形圖說文字 9"/>
          <p:cNvSpPr/>
          <p:nvPr/>
        </p:nvSpPr>
        <p:spPr>
          <a:xfrm flipH="1">
            <a:off x="2945651" y="2663915"/>
            <a:ext cx="5445605" cy="1944216"/>
          </a:xfrm>
          <a:prstGeom prst="wedgeRoundRectCallout">
            <a:avLst>
              <a:gd name="adj1" fmla="val -58283"/>
              <a:gd name="adj2" fmla="val 7659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latin typeface="+mj-lt"/>
              </a:rPr>
              <a:t>What can I do in America?</a:t>
            </a:r>
          </a:p>
        </p:txBody>
      </p:sp>
      <p:pic>
        <p:nvPicPr>
          <p:cNvPr id="47110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1400" y="2484438"/>
            <a:ext cx="16637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carnival.com/~/media/Images/PreSales/Excursions/Ports_M-Q/PCV/102010/Gallery/xxxwalt-disney-world-magic-kingdom-port-canaveral-orlando-fl-9.ash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115888"/>
            <a:ext cx="9299575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標題 1"/>
          <p:cNvSpPr txBox="1">
            <a:spLocks/>
          </p:cNvSpPr>
          <p:nvPr/>
        </p:nvSpPr>
        <p:spPr bwMode="auto">
          <a:xfrm>
            <a:off x="1490663" y="0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9600">
                <a:solidFill>
                  <a:srgbClr val="FF0000"/>
                </a:solidFill>
              </a:rPr>
              <a:t>Disney World</a:t>
            </a:r>
            <a:endParaRPr lang="zh-TW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cdn.fansided.com/wp-content/blogs.dir/20/files/2014/10/stephen-curry-jeremy-lin-nba-preseason-golden-state-warriors-los-angeles-lakers9-59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538" y="638175"/>
            <a:ext cx="8656637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sp>
        <p:nvSpPr>
          <p:cNvPr id="9" name="圓角矩形圖說文字 10"/>
          <p:cNvSpPr/>
          <p:nvPr/>
        </p:nvSpPr>
        <p:spPr>
          <a:xfrm>
            <a:off x="2945650" y="2573905"/>
            <a:ext cx="5580620" cy="1872208"/>
          </a:xfrm>
          <a:prstGeom prst="wedgeRoundRectCallout">
            <a:avLst>
              <a:gd name="adj1" fmla="val 54087"/>
              <a:gd name="adj2" fmla="val 12740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kumimoji="0" lang="en-US" altLang="zh-TW" sz="2700" b="1" dirty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rPr>
              <a:t>What can I eat in America?</a:t>
            </a:r>
          </a:p>
        </p:txBody>
      </p:sp>
      <p:pic>
        <p:nvPicPr>
          <p:cNvPr id="51206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1400" y="2484438"/>
            <a:ext cx="16637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字方塊 3"/>
          <p:cNvSpPr txBox="1">
            <a:spLocks noChangeArrowheads="1"/>
          </p:cNvSpPr>
          <p:nvPr/>
        </p:nvSpPr>
        <p:spPr bwMode="auto">
          <a:xfrm>
            <a:off x="7104063" y="6642100"/>
            <a:ext cx="3563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800" b="0"/>
              <a:t>http://www.tntb.gov.tw/core/eng/ptml.php?HtmlSrc=environment.html</a:t>
            </a:r>
            <a:endParaRPr kumimoji="0" lang="zh-TW" altLang="en-US" sz="800" b="0"/>
          </a:p>
        </p:txBody>
      </p:sp>
      <p:pic>
        <p:nvPicPr>
          <p:cNvPr id="9" name="圖片 8" descr="圖片2.png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975" y="-171400"/>
            <a:ext cx="7918050" cy="1401964"/>
          </a:xfrm>
          <a:prstGeom prst="rect">
            <a:avLst/>
          </a:prstGeom>
        </p:spPr>
      </p:pic>
      <p:pic>
        <p:nvPicPr>
          <p:cNvPr id="8" name="圖片 7" descr="圖片6.pn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546" y="3113966"/>
            <a:ext cx="1487301" cy="597359"/>
          </a:xfrm>
          <a:prstGeom prst="rect">
            <a:avLst/>
          </a:prstGeom>
        </p:spPr>
      </p:pic>
      <p:pic>
        <p:nvPicPr>
          <p:cNvPr id="17" name="圖片 16" descr="MC900441894.WMF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585" y="1583796"/>
            <a:ext cx="2247900" cy="1558925"/>
          </a:xfrm>
          <a:prstGeom prst="rect">
            <a:avLst/>
          </a:prstGeom>
        </p:spPr>
      </p:pic>
      <p:pic>
        <p:nvPicPr>
          <p:cNvPr id="9222" name="圖片 2" descr="Tainan-map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175" y="1052513"/>
            <a:ext cx="604837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627188" y="5573713"/>
            <a:ext cx="8937625" cy="1016000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b="1" dirty="0" err="1">
                <a:ea typeface="The Interzone" pitchFamily="2" charset="-120"/>
              </a:rPr>
              <a:t>Guantian</a:t>
            </a:r>
            <a:r>
              <a:rPr kumimoji="0" lang="en-US" altLang="zh-TW" sz="2600" b="1" dirty="0">
                <a:ea typeface="The Interzone" pitchFamily="2" charset="-120"/>
              </a:rPr>
              <a:t> is located in the middle of Tainan City.</a:t>
            </a:r>
          </a:p>
        </p:txBody>
      </p:sp>
      <p:sp>
        <p:nvSpPr>
          <p:cNvPr id="2" name="手繪多邊形 1"/>
          <p:cNvSpPr/>
          <p:nvPr/>
        </p:nvSpPr>
        <p:spPr>
          <a:xfrm>
            <a:off x="5872163" y="2836863"/>
            <a:ext cx="1409700" cy="709612"/>
          </a:xfrm>
          <a:custGeom>
            <a:avLst/>
            <a:gdLst>
              <a:gd name="connsiteX0" fmla="*/ 7273 w 1409353"/>
              <a:gd name="connsiteY0" fmla="*/ 277091 h 709490"/>
              <a:gd name="connsiteX1" fmla="*/ 18357 w 1409353"/>
              <a:gd name="connsiteY1" fmla="*/ 249382 h 709490"/>
              <a:gd name="connsiteX2" fmla="*/ 23899 w 1409353"/>
              <a:gd name="connsiteY2" fmla="*/ 232756 h 709490"/>
              <a:gd name="connsiteX3" fmla="*/ 18357 w 1409353"/>
              <a:gd name="connsiteY3" fmla="*/ 199505 h 709490"/>
              <a:gd name="connsiteX4" fmla="*/ 7273 w 1409353"/>
              <a:gd name="connsiteY4" fmla="*/ 166254 h 709490"/>
              <a:gd name="connsiteX5" fmla="*/ 23899 w 1409353"/>
              <a:gd name="connsiteY5" fmla="*/ 110836 h 709490"/>
              <a:gd name="connsiteX6" fmla="*/ 46066 w 1409353"/>
              <a:gd name="connsiteY6" fmla="*/ 60960 h 709490"/>
              <a:gd name="connsiteX7" fmla="*/ 51608 w 1409353"/>
              <a:gd name="connsiteY7" fmla="*/ 38793 h 709490"/>
              <a:gd name="connsiteX8" fmla="*/ 84859 w 1409353"/>
              <a:gd name="connsiteY8" fmla="*/ 22167 h 709490"/>
              <a:gd name="connsiteX9" fmla="*/ 173528 w 1409353"/>
              <a:gd name="connsiteY9" fmla="*/ 27709 h 709490"/>
              <a:gd name="connsiteX10" fmla="*/ 206779 w 1409353"/>
              <a:gd name="connsiteY10" fmla="*/ 38793 h 709490"/>
              <a:gd name="connsiteX11" fmla="*/ 339782 w 1409353"/>
              <a:gd name="connsiteY11" fmla="*/ 33251 h 709490"/>
              <a:gd name="connsiteX12" fmla="*/ 389659 w 1409353"/>
              <a:gd name="connsiteY12" fmla="*/ 22167 h 709490"/>
              <a:gd name="connsiteX13" fmla="*/ 456160 w 1409353"/>
              <a:gd name="connsiteY13" fmla="*/ 16625 h 709490"/>
              <a:gd name="connsiteX14" fmla="*/ 489411 w 1409353"/>
              <a:gd name="connsiteY14" fmla="*/ 11084 h 709490"/>
              <a:gd name="connsiteX15" fmla="*/ 511579 w 1409353"/>
              <a:gd name="connsiteY15" fmla="*/ 5542 h 709490"/>
              <a:gd name="connsiteX16" fmla="*/ 572539 w 1409353"/>
              <a:gd name="connsiteY16" fmla="*/ 0 h 709490"/>
              <a:gd name="connsiteX17" fmla="*/ 622415 w 1409353"/>
              <a:gd name="connsiteY17" fmla="*/ 5542 h 709490"/>
              <a:gd name="connsiteX18" fmla="*/ 650124 w 1409353"/>
              <a:gd name="connsiteY18" fmla="*/ 33251 h 709490"/>
              <a:gd name="connsiteX19" fmla="*/ 683375 w 1409353"/>
              <a:gd name="connsiteY19" fmla="*/ 55418 h 709490"/>
              <a:gd name="connsiteX20" fmla="*/ 700000 w 1409353"/>
              <a:gd name="connsiteY20" fmla="*/ 66502 h 709490"/>
              <a:gd name="connsiteX21" fmla="*/ 716626 w 1409353"/>
              <a:gd name="connsiteY21" fmla="*/ 83127 h 709490"/>
              <a:gd name="connsiteX22" fmla="*/ 733251 w 1409353"/>
              <a:gd name="connsiteY22" fmla="*/ 88669 h 709490"/>
              <a:gd name="connsiteX23" fmla="*/ 755419 w 1409353"/>
              <a:gd name="connsiteY23" fmla="*/ 121920 h 709490"/>
              <a:gd name="connsiteX24" fmla="*/ 760960 w 1409353"/>
              <a:gd name="connsiteY24" fmla="*/ 138545 h 709490"/>
              <a:gd name="connsiteX25" fmla="*/ 777586 w 1409353"/>
              <a:gd name="connsiteY25" fmla="*/ 144087 h 709490"/>
              <a:gd name="connsiteX26" fmla="*/ 799753 w 1409353"/>
              <a:gd name="connsiteY26" fmla="*/ 177338 h 709490"/>
              <a:gd name="connsiteX27" fmla="*/ 810837 w 1409353"/>
              <a:gd name="connsiteY27" fmla="*/ 210589 h 709490"/>
              <a:gd name="connsiteX28" fmla="*/ 849629 w 1409353"/>
              <a:gd name="connsiteY28" fmla="*/ 249382 h 709490"/>
              <a:gd name="connsiteX29" fmla="*/ 866255 w 1409353"/>
              <a:gd name="connsiteY29" fmla="*/ 254924 h 709490"/>
              <a:gd name="connsiteX30" fmla="*/ 1087928 w 1409353"/>
              <a:gd name="connsiteY30" fmla="*/ 260465 h 709490"/>
              <a:gd name="connsiteX31" fmla="*/ 1132262 w 1409353"/>
              <a:gd name="connsiteY31" fmla="*/ 271549 h 709490"/>
              <a:gd name="connsiteX32" fmla="*/ 1148888 w 1409353"/>
              <a:gd name="connsiteY32" fmla="*/ 277091 h 709490"/>
              <a:gd name="connsiteX33" fmla="*/ 1381644 w 1409353"/>
              <a:gd name="connsiteY33" fmla="*/ 288174 h 709490"/>
              <a:gd name="connsiteX34" fmla="*/ 1398269 w 1409353"/>
              <a:gd name="connsiteY34" fmla="*/ 293716 h 709490"/>
              <a:gd name="connsiteX35" fmla="*/ 1392728 w 1409353"/>
              <a:gd name="connsiteY35" fmla="*/ 382385 h 709490"/>
              <a:gd name="connsiteX36" fmla="*/ 1376102 w 1409353"/>
              <a:gd name="connsiteY36" fmla="*/ 393469 h 709490"/>
              <a:gd name="connsiteX37" fmla="*/ 1398269 w 1409353"/>
              <a:gd name="connsiteY37" fmla="*/ 415636 h 709490"/>
              <a:gd name="connsiteX38" fmla="*/ 1409353 w 1409353"/>
              <a:gd name="connsiteY38" fmla="*/ 432262 h 709490"/>
              <a:gd name="connsiteX39" fmla="*/ 1353935 w 1409353"/>
              <a:gd name="connsiteY39" fmla="*/ 448887 h 709490"/>
              <a:gd name="connsiteX40" fmla="*/ 1326226 w 1409353"/>
              <a:gd name="connsiteY40" fmla="*/ 454429 h 709490"/>
              <a:gd name="connsiteX41" fmla="*/ 1304059 w 1409353"/>
              <a:gd name="connsiteY41" fmla="*/ 459971 h 709490"/>
              <a:gd name="connsiteX42" fmla="*/ 1243099 w 1409353"/>
              <a:gd name="connsiteY42" fmla="*/ 465513 h 709490"/>
              <a:gd name="connsiteX43" fmla="*/ 1220931 w 1409353"/>
              <a:gd name="connsiteY43" fmla="*/ 471054 h 709490"/>
              <a:gd name="connsiteX44" fmla="*/ 1182139 w 1409353"/>
              <a:gd name="connsiteY44" fmla="*/ 482138 h 709490"/>
              <a:gd name="connsiteX45" fmla="*/ 1165513 w 1409353"/>
              <a:gd name="connsiteY45" fmla="*/ 493222 h 709490"/>
              <a:gd name="connsiteX46" fmla="*/ 1132262 w 1409353"/>
              <a:gd name="connsiteY46" fmla="*/ 515389 h 709490"/>
              <a:gd name="connsiteX47" fmla="*/ 1093469 w 1409353"/>
              <a:gd name="connsiteY47" fmla="*/ 570807 h 709490"/>
              <a:gd name="connsiteX48" fmla="*/ 1076844 w 1409353"/>
              <a:gd name="connsiteY48" fmla="*/ 587433 h 709490"/>
              <a:gd name="connsiteX49" fmla="*/ 1043593 w 1409353"/>
              <a:gd name="connsiteY49" fmla="*/ 609600 h 709490"/>
              <a:gd name="connsiteX50" fmla="*/ 1026968 w 1409353"/>
              <a:gd name="connsiteY50" fmla="*/ 615142 h 709490"/>
              <a:gd name="connsiteX51" fmla="*/ 1010342 w 1409353"/>
              <a:gd name="connsiteY51" fmla="*/ 626225 h 709490"/>
              <a:gd name="connsiteX52" fmla="*/ 988175 w 1409353"/>
              <a:gd name="connsiteY52" fmla="*/ 631767 h 709490"/>
              <a:gd name="connsiteX53" fmla="*/ 966008 w 1409353"/>
              <a:gd name="connsiteY53" fmla="*/ 642851 h 709490"/>
              <a:gd name="connsiteX54" fmla="*/ 932757 w 1409353"/>
              <a:gd name="connsiteY54" fmla="*/ 653934 h 709490"/>
              <a:gd name="connsiteX55" fmla="*/ 916131 w 1409353"/>
              <a:gd name="connsiteY55" fmla="*/ 665018 h 709490"/>
              <a:gd name="connsiteX56" fmla="*/ 583622 w 1409353"/>
              <a:gd name="connsiteY56" fmla="*/ 676102 h 709490"/>
              <a:gd name="connsiteX57" fmla="*/ 555913 w 1409353"/>
              <a:gd name="connsiteY57" fmla="*/ 709353 h 709490"/>
              <a:gd name="connsiteX58" fmla="*/ 539288 w 1409353"/>
              <a:gd name="connsiteY58" fmla="*/ 692727 h 709490"/>
              <a:gd name="connsiteX59" fmla="*/ 533746 w 1409353"/>
              <a:gd name="connsiteY59" fmla="*/ 670560 h 709490"/>
              <a:gd name="connsiteX60" fmla="*/ 506037 w 1409353"/>
              <a:gd name="connsiteY60" fmla="*/ 637309 h 709490"/>
              <a:gd name="connsiteX61" fmla="*/ 483869 w 1409353"/>
              <a:gd name="connsiteY61" fmla="*/ 604058 h 709490"/>
              <a:gd name="connsiteX62" fmla="*/ 461702 w 1409353"/>
              <a:gd name="connsiteY62" fmla="*/ 570807 h 709490"/>
              <a:gd name="connsiteX63" fmla="*/ 433993 w 1409353"/>
              <a:gd name="connsiteY63" fmla="*/ 543098 h 709490"/>
              <a:gd name="connsiteX64" fmla="*/ 422909 w 1409353"/>
              <a:gd name="connsiteY64" fmla="*/ 526473 h 709490"/>
              <a:gd name="connsiteX65" fmla="*/ 389659 w 1409353"/>
              <a:gd name="connsiteY65" fmla="*/ 509847 h 709490"/>
              <a:gd name="connsiteX66" fmla="*/ 350866 w 1409353"/>
              <a:gd name="connsiteY66" fmla="*/ 482138 h 709490"/>
              <a:gd name="connsiteX67" fmla="*/ 156902 w 1409353"/>
              <a:gd name="connsiteY67" fmla="*/ 465513 h 709490"/>
              <a:gd name="connsiteX68" fmla="*/ 101484 w 1409353"/>
              <a:gd name="connsiteY68" fmla="*/ 454429 h 709490"/>
              <a:gd name="connsiteX69" fmla="*/ 40524 w 1409353"/>
              <a:gd name="connsiteY69" fmla="*/ 443345 h 709490"/>
              <a:gd name="connsiteX70" fmla="*/ 7273 w 1409353"/>
              <a:gd name="connsiteY70" fmla="*/ 277091 h 7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409353" h="709490">
                <a:moveTo>
                  <a:pt x="7273" y="277091"/>
                </a:moveTo>
                <a:cubicBezTo>
                  <a:pt x="3578" y="244764"/>
                  <a:pt x="14864" y="258696"/>
                  <a:pt x="18357" y="249382"/>
                </a:cubicBezTo>
                <a:cubicBezTo>
                  <a:pt x="20408" y="243912"/>
                  <a:pt x="23899" y="238598"/>
                  <a:pt x="23899" y="232756"/>
                </a:cubicBezTo>
                <a:cubicBezTo>
                  <a:pt x="23899" y="221519"/>
                  <a:pt x="21082" y="210406"/>
                  <a:pt x="18357" y="199505"/>
                </a:cubicBezTo>
                <a:cubicBezTo>
                  <a:pt x="15523" y="188171"/>
                  <a:pt x="7273" y="166254"/>
                  <a:pt x="7273" y="166254"/>
                </a:cubicBezTo>
                <a:cubicBezTo>
                  <a:pt x="19433" y="81135"/>
                  <a:pt x="2675" y="158591"/>
                  <a:pt x="23899" y="110836"/>
                </a:cubicBezTo>
                <a:cubicBezTo>
                  <a:pt x="50277" y="51485"/>
                  <a:pt x="20982" y="98583"/>
                  <a:pt x="46066" y="60960"/>
                </a:cubicBezTo>
                <a:cubicBezTo>
                  <a:pt x="47913" y="53571"/>
                  <a:pt x="47383" y="45130"/>
                  <a:pt x="51608" y="38793"/>
                </a:cubicBezTo>
                <a:cubicBezTo>
                  <a:pt x="57747" y="29584"/>
                  <a:pt x="75374" y="25329"/>
                  <a:pt x="84859" y="22167"/>
                </a:cubicBezTo>
                <a:cubicBezTo>
                  <a:pt x="114415" y="24014"/>
                  <a:pt x="144186" y="23708"/>
                  <a:pt x="173528" y="27709"/>
                </a:cubicBezTo>
                <a:cubicBezTo>
                  <a:pt x="185104" y="29288"/>
                  <a:pt x="206779" y="38793"/>
                  <a:pt x="206779" y="38793"/>
                </a:cubicBezTo>
                <a:cubicBezTo>
                  <a:pt x="251113" y="36946"/>
                  <a:pt x="295507" y="36203"/>
                  <a:pt x="339782" y="33251"/>
                </a:cubicBezTo>
                <a:cubicBezTo>
                  <a:pt x="477719" y="24055"/>
                  <a:pt x="310944" y="32663"/>
                  <a:pt x="389659" y="22167"/>
                </a:cubicBezTo>
                <a:cubicBezTo>
                  <a:pt x="411708" y="19227"/>
                  <a:pt x="434052" y="19081"/>
                  <a:pt x="456160" y="16625"/>
                </a:cubicBezTo>
                <a:cubicBezTo>
                  <a:pt x="467328" y="15384"/>
                  <a:pt x="478393" y="13288"/>
                  <a:pt x="489411" y="11084"/>
                </a:cubicBezTo>
                <a:cubicBezTo>
                  <a:pt x="496880" y="9590"/>
                  <a:pt x="504029" y="6549"/>
                  <a:pt x="511579" y="5542"/>
                </a:cubicBezTo>
                <a:cubicBezTo>
                  <a:pt x="531804" y="2845"/>
                  <a:pt x="552219" y="1847"/>
                  <a:pt x="572539" y="0"/>
                </a:cubicBezTo>
                <a:cubicBezTo>
                  <a:pt x="589164" y="1847"/>
                  <a:pt x="606187" y="1485"/>
                  <a:pt x="622415" y="5542"/>
                </a:cubicBezTo>
                <a:cubicBezTo>
                  <a:pt x="644582" y="11084"/>
                  <a:pt x="635346" y="20320"/>
                  <a:pt x="650124" y="33251"/>
                </a:cubicBezTo>
                <a:cubicBezTo>
                  <a:pt x="660149" y="42023"/>
                  <a:pt x="672291" y="48029"/>
                  <a:pt x="683375" y="55418"/>
                </a:cubicBezTo>
                <a:cubicBezTo>
                  <a:pt x="688917" y="59113"/>
                  <a:pt x="695290" y="61793"/>
                  <a:pt x="700000" y="66502"/>
                </a:cubicBezTo>
                <a:cubicBezTo>
                  <a:pt x="705542" y="72044"/>
                  <a:pt x="710105" y="78780"/>
                  <a:pt x="716626" y="83127"/>
                </a:cubicBezTo>
                <a:cubicBezTo>
                  <a:pt x="721486" y="86367"/>
                  <a:pt x="727709" y="86822"/>
                  <a:pt x="733251" y="88669"/>
                </a:cubicBezTo>
                <a:cubicBezTo>
                  <a:pt x="740640" y="99753"/>
                  <a:pt x="751207" y="109282"/>
                  <a:pt x="755419" y="121920"/>
                </a:cubicBezTo>
                <a:cubicBezTo>
                  <a:pt x="757266" y="127462"/>
                  <a:pt x="756830" y="134415"/>
                  <a:pt x="760960" y="138545"/>
                </a:cubicBezTo>
                <a:cubicBezTo>
                  <a:pt x="765091" y="142676"/>
                  <a:pt x="772044" y="142240"/>
                  <a:pt x="777586" y="144087"/>
                </a:cubicBezTo>
                <a:cubicBezTo>
                  <a:pt x="784975" y="155171"/>
                  <a:pt x="795540" y="164701"/>
                  <a:pt x="799753" y="177338"/>
                </a:cubicBezTo>
                <a:lnTo>
                  <a:pt x="810837" y="210589"/>
                </a:lnTo>
                <a:cubicBezTo>
                  <a:pt x="818502" y="233583"/>
                  <a:pt x="816284" y="238267"/>
                  <a:pt x="849629" y="249382"/>
                </a:cubicBezTo>
                <a:cubicBezTo>
                  <a:pt x="855171" y="251229"/>
                  <a:pt x="860420" y="254653"/>
                  <a:pt x="866255" y="254924"/>
                </a:cubicBezTo>
                <a:cubicBezTo>
                  <a:pt x="940089" y="258358"/>
                  <a:pt x="1014037" y="258618"/>
                  <a:pt x="1087928" y="260465"/>
                </a:cubicBezTo>
                <a:cubicBezTo>
                  <a:pt x="1102706" y="264160"/>
                  <a:pt x="1117811" y="266732"/>
                  <a:pt x="1132262" y="271549"/>
                </a:cubicBezTo>
                <a:cubicBezTo>
                  <a:pt x="1137804" y="273396"/>
                  <a:pt x="1143075" y="276510"/>
                  <a:pt x="1148888" y="277091"/>
                </a:cubicBezTo>
                <a:cubicBezTo>
                  <a:pt x="1192931" y="281495"/>
                  <a:pt x="1353162" y="287035"/>
                  <a:pt x="1381644" y="288174"/>
                </a:cubicBezTo>
                <a:cubicBezTo>
                  <a:pt x="1387186" y="290021"/>
                  <a:pt x="1395371" y="288644"/>
                  <a:pt x="1398269" y="293716"/>
                </a:cubicBezTo>
                <a:cubicBezTo>
                  <a:pt x="1410789" y="315627"/>
                  <a:pt x="1399508" y="366114"/>
                  <a:pt x="1392728" y="382385"/>
                </a:cubicBezTo>
                <a:cubicBezTo>
                  <a:pt x="1390166" y="388533"/>
                  <a:pt x="1381644" y="389774"/>
                  <a:pt x="1376102" y="393469"/>
                </a:cubicBezTo>
                <a:cubicBezTo>
                  <a:pt x="1388194" y="429742"/>
                  <a:pt x="1371400" y="394140"/>
                  <a:pt x="1398269" y="415636"/>
                </a:cubicBezTo>
                <a:cubicBezTo>
                  <a:pt x="1403470" y="419797"/>
                  <a:pt x="1405658" y="426720"/>
                  <a:pt x="1409353" y="432262"/>
                </a:cubicBezTo>
                <a:cubicBezTo>
                  <a:pt x="1380757" y="451325"/>
                  <a:pt x="1401483" y="440962"/>
                  <a:pt x="1353935" y="448887"/>
                </a:cubicBezTo>
                <a:cubicBezTo>
                  <a:pt x="1344644" y="450436"/>
                  <a:pt x="1335421" y="452386"/>
                  <a:pt x="1326226" y="454429"/>
                </a:cubicBezTo>
                <a:cubicBezTo>
                  <a:pt x="1318791" y="456081"/>
                  <a:pt x="1311609" y="458964"/>
                  <a:pt x="1304059" y="459971"/>
                </a:cubicBezTo>
                <a:cubicBezTo>
                  <a:pt x="1283834" y="462668"/>
                  <a:pt x="1263419" y="463666"/>
                  <a:pt x="1243099" y="465513"/>
                </a:cubicBezTo>
                <a:cubicBezTo>
                  <a:pt x="1235710" y="467360"/>
                  <a:pt x="1228255" y="468962"/>
                  <a:pt x="1220931" y="471054"/>
                </a:cubicBezTo>
                <a:cubicBezTo>
                  <a:pt x="1165228" y="486968"/>
                  <a:pt x="1251505" y="464796"/>
                  <a:pt x="1182139" y="482138"/>
                </a:cubicBezTo>
                <a:cubicBezTo>
                  <a:pt x="1176597" y="485833"/>
                  <a:pt x="1171470" y="490243"/>
                  <a:pt x="1165513" y="493222"/>
                </a:cubicBezTo>
                <a:cubicBezTo>
                  <a:pt x="1141976" y="504991"/>
                  <a:pt x="1152317" y="489605"/>
                  <a:pt x="1132262" y="515389"/>
                </a:cubicBezTo>
                <a:cubicBezTo>
                  <a:pt x="1105528" y="549761"/>
                  <a:pt x="1117702" y="542535"/>
                  <a:pt x="1093469" y="570807"/>
                </a:cubicBezTo>
                <a:cubicBezTo>
                  <a:pt x="1088369" y="576758"/>
                  <a:pt x="1083030" y="582621"/>
                  <a:pt x="1076844" y="587433"/>
                </a:cubicBezTo>
                <a:cubicBezTo>
                  <a:pt x="1066329" y="595611"/>
                  <a:pt x="1056230" y="605387"/>
                  <a:pt x="1043593" y="609600"/>
                </a:cubicBezTo>
                <a:cubicBezTo>
                  <a:pt x="1038051" y="611447"/>
                  <a:pt x="1032193" y="612530"/>
                  <a:pt x="1026968" y="615142"/>
                </a:cubicBezTo>
                <a:cubicBezTo>
                  <a:pt x="1021011" y="618121"/>
                  <a:pt x="1016464" y="623601"/>
                  <a:pt x="1010342" y="626225"/>
                </a:cubicBezTo>
                <a:cubicBezTo>
                  <a:pt x="1003341" y="629225"/>
                  <a:pt x="995306" y="629093"/>
                  <a:pt x="988175" y="631767"/>
                </a:cubicBezTo>
                <a:cubicBezTo>
                  <a:pt x="980440" y="634668"/>
                  <a:pt x="973678" y="639783"/>
                  <a:pt x="966008" y="642851"/>
                </a:cubicBezTo>
                <a:cubicBezTo>
                  <a:pt x="955160" y="647190"/>
                  <a:pt x="932757" y="653934"/>
                  <a:pt x="932757" y="653934"/>
                </a:cubicBezTo>
                <a:cubicBezTo>
                  <a:pt x="927215" y="657629"/>
                  <a:pt x="922783" y="664685"/>
                  <a:pt x="916131" y="665018"/>
                </a:cubicBezTo>
                <a:cubicBezTo>
                  <a:pt x="557552" y="682948"/>
                  <a:pt x="702199" y="636576"/>
                  <a:pt x="583622" y="676102"/>
                </a:cubicBezTo>
                <a:cubicBezTo>
                  <a:pt x="580770" y="681806"/>
                  <a:pt x="570375" y="711763"/>
                  <a:pt x="555913" y="709353"/>
                </a:cubicBezTo>
                <a:cubicBezTo>
                  <a:pt x="548182" y="708065"/>
                  <a:pt x="544830" y="698269"/>
                  <a:pt x="539288" y="692727"/>
                </a:cubicBezTo>
                <a:cubicBezTo>
                  <a:pt x="537441" y="685338"/>
                  <a:pt x="536746" y="677561"/>
                  <a:pt x="533746" y="670560"/>
                </a:cubicBezTo>
                <a:cubicBezTo>
                  <a:pt x="525644" y="651656"/>
                  <a:pt x="518748" y="653651"/>
                  <a:pt x="506037" y="637309"/>
                </a:cubicBezTo>
                <a:cubicBezTo>
                  <a:pt x="497859" y="626794"/>
                  <a:pt x="483869" y="604058"/>
                  <a:pt x="483869" y="604058"/>
                </a:cubicBezTo>
                <a:cubicBezTo>
                  <a:pt x="474131" y="574841"/>
                  <a:pt x="484764" y="598482"/>
                  <a:pt x="461702" y="570807"/>
                </a:cubicBezTo>
                <a:cubicBezTo>
                  <a:pt x="438611" y="543098"/>
                  <a:pt x="464475" y="563419"/>
                  <a:pt x="433993" y="543098"/>
                </a:cubicBezTo>
                <a:cubicBezTo>
                  <a:pt x="430298" y="537556"/>
                  <a:pt x="427619" y="531183"/>
                  <a:pt x="422909" y="526473"/>
                </a:cubicBezTo>
                <a:cubicBezTo>
                  <a:pt x="412165" y="515729"/>
                  <a:pt x="403182" y="514355"/>
                  <a:pt x="389659" y="509847"/>
                </a:cubicBezTo>
                <a:cubicBezTo>
                  <a:pt x="386688" y="507619"/>
                  <a:pt x="357491" y="485082"/>
                  <a:pt x="350866" y="482138"/>
                </a:cubicBezTo>
                <a:cubicBezTo>
                  <a:pt x="289558" y="454889"/>
                  <a:pt x="224710" y="467851"/>
                  <a:pt x="156902" y="465513"/>
                </a:cubicBezTo>
                <a:lnTo>
                  <a:pt x="101484" y="454429"/>
                </a:lnTo>
                <a:lnTo>
                  <a:pt x="40524" y="443345"/>
                </a:lnTo>
                <a:cubicBezTo>
                  <a:pt x="-26823" y="398448"/>
                  <a:pt x="10968" y="309418"/>
                  <a:pt x="7273" y="277091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046288" y="274638"/>
            <a:ext cx="7127875" cy="1143000"/>
          </a:xfrm>
        </p:spPr>
        <p:txBody>
          <a:bodyPr/>
          <a:lstStyle/>
          <a:p>
            <a:endParaRPr lang="en-US" altLang="zh-TW" smtClean="0"/>
          </a:p>
        </p:txBody>
      </p:sp>
      <p:pic>
        <p:nvPicPr>
          <p:cNvPr id="53251" name="Picture 2" descr="http://worldonline.media.clients.ellingtoncms.com/img/marketplace/products/2011/03/30/AllAmericanFeast_lid_t670.jpg?b3f6a5d7692ccc373d56e40cf708e3fa67d9af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74638"/>
            <a:ext cx="91440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7" descr="圖片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-171450"/>
            <a:ext cx="75946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8005763" y="1898650"/>
            <a:ext cx="2436812" cy="3324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Blip>
                <a:blip r:embed="rId4"/>
              </a:buBlip>
              <a:defRPr/>
            </a:pPr>
            <a:r>
              <a:rPr kumimoji="0" lang="en-US" altLang="zh-TW" sz="2800" dirty="0">
                <a:latin typeface="+mn-lt"/>
                <a:ea typeface="+mn-ea"/>
              </a:rPr>
              <a:t>university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Blip>
                <a:blip r:embed="rId4"/>
              </a:buBlip>
              <a:defRPr/>
            </a:pPr>
            <a:r>
              <a:rPr kumimoji="0" lang="en-US" altLang="zh-TW" sz="2800" dirty="0">
                <a:latin typeface="+mn-lt"/>
                <a:ea typeface="+mn-ea"/>
              </a:rPr>
              <a:t>art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Blip>
                <a:blip r:embed="rId4"/>
              </a:buBlip>
              <a:defRPr/>
            </a:pPr>
            <a:r>
              <a:rPr kumimoji="0" lang="en-US" altLang="zh-TW" sz="2800" dirty="0">
                <a:latin typeface="+mn-lt"/>
                <a:ea typeface="+mn-ea"/>
              </a:rPr>
              <a:t>reservoir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Blip>
                <a:blip r:embed="rId4"/>
              </a:buBlip>
              <a:defRPr/>
            </a:pPr>
            <a:r>
              <a:rPr kumimoji="0" lang="en-US" altLang="zh-TW" sz="2800" dirty="0">
                <a:latin typeface="+mn-lt"/>
                <a:ea typeface="+mn-ea"/>
              </a:rPr>
              <a:t>leisure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Blip>
                <a:blip r:embed="rId4"/>
              </a:buBlip>
              <a:defRPr/>
            </a:pPr>
            <a:r>
              <a:rPr kumimoji="0" lang="en-US" altLang="zh-TW" sz="2800" dirty="0">
                <a:latin typeface="+mn-lt"/>
                <a:ea typeface="+mn-ea"/>
              </a:rPr>
              <a:t>center</a:t>
            </a:r>
          </a:p>
        </p:txBody>
      </p:sp>
      <p:cxnSp>
        <p:nvCxnSpPr>
          <p:cNvPr id="71" name="直線接點 70"/>
          <p:cNvCxnSpPr/>
          <p:nvPr/>
        </p:nvCxnSpPr>
        <p:spPr>
          <a:xfrm>
            <a:off x="8605838" y="3427413"/>
            <a:ext cx="1576387" cy="3159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9" name="直線接點 98"/>
          <p:cNvCxnSpPr/>
          <p:nvPr/>
        </p:nvCxnSpPr>
        <p:spPr>
          <a:xfrm>
            <a:off x="8605838" y="2841625"/>
            <a:ext cx="1574800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直線接點 99"/>
          <p:cNvCxnSpPr/>
          <p:nvPr/>
        </p:nvCxnSpPr>
        <p:spPr>
          <a:xfrm>
            <a:off x="8605838" y="2212975"/>
            <a:ext cx="1574800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1" name="直線接點 100"/>
          <p:cNvCxnSpPr/>
          <p:nvPr/>
        </p:nvCxnSpPr>
        <p:spPr>
          <a:xfrm>
            <a:off x="8605838" y="4778375"/>
            <a:ext cx="1574800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2" name="直線接點 101"/>
          <p:cNvCxnSpPr/>
          <p:nvPr/>
        </p:nvCxnSpPr>
        <p:spPr>
          <a:xfrm>
            <a:off x="8585200" y="4057650"/>
            <a:ext cx="1576388" cy="31591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909763" y="1535113"/>
          <a:ext cx="6119812" cy="4352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981"/>
                <a:gridCol w="611981"/>
                <a:gridCol w="611981"/>
                <a:gridCol w="611981"/>
                <a:gridCol w="611981"/>
                <a:gridCol w="611981"/>
                <a:gridCol w="611981"/>
                <a:gridCol w="611981"/>
                <a:gridCol w="611981"/>
                <a:gridCol w="611981"/>
              </a:tblGrid>
              <a:tr h="4352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8575" marR="8575" marT="8572" marB="0" anchor="ctr"/>
                </a:tc>
              </a:tr>
              <a:tr h="4352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8575" marR="8575" marT="8572" marB="0" anchor="ctr"/>
                </a:tc>
              </a:tr>
              <a:tr h="4352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575" marR="8575" marT="8572" marB="0" anchor="ctr"/>
                </a:tc>
              </a:tr>
              <a:tr h="4352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8575" marR="8575" marT="8572" marB="0" anchor="ctr"/>
                </a:tc>
              </a:tr>
              <a:tr h="4352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575" marR="8575" marT="8572" marB="0" anchor="ctr"/>
                </a:tc>
              </a:tr>
              <a:tr h="4352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8575" marR="8575" marT="8572" marB="0" anchor="ctr"/>
                </a:tc>
              </a:tr>
              <a:tr h="4352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8575" marR="8575" marT="8572" marB="0" anchor="ctr"/>
                </a:tc>
              </a:tr>
              <a:tr h="4352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8575" marR="8575" marT="8572" marB="0" anchor="ctr"/>
                </a:tc>
              </a:tr>
              <a:tr h="4352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8575" marR="8575" marT="8572" marB="0" anchor="ctr"/>
                </a:tc>
              </a:tr>
              <a:tr h="4352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8575" marR="8575" marT="85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8575" marR="8575" marT="8572" marB="0" anchor="ctr"/>
                </a:tc>
              </a:tr>
            </a:tbl>
          </a:graphicData>
        </a:graphic>
      </p:graphicFrame>
      <p:sp>
        <p:nvSpPr>
          <p:cNvPr id="13" name="圓角矩形 12"/>
          <p:cNvSpPr/>
          <p:nvPr/>
        </p:nvSpPr>
        <p:spPr>
          <a:xfrm rot="2132715">
            <a:off x="1335088" y="3490913"/>
            <a:ext cx="7153275" cy="39687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 rot="2160000">
            <a:off x="1433513" y="3748088"/>
            <a:ext cx="6475412" cy="3825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219450" y="1566863"/>
            <a:ext cx="434975" cy="30448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 rot="19470765">
            <a:off x="3519488" y="2608263"/>
            <a:ext cx="4157662" cy="4254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 rot="19362175">
            <a:off x="4287838" y="2001838"/>
            <a:ext cx="1989137" cy="39687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775" y="1576388"/>
            <a:ext cx="715645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圖片 4" descr="圖片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325" y="260350"/>
            <a:ext cx="86201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8886825" y="1358900"/>
            <a:ext cx="1530350" cy="157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58371" name="文字方塊 3"/>
          <p:cNvSpPr txBox="1">
            <a:spLocks noChangeArrowheads="1"/>
          </p:cNvSpPr>
          <p:nvPr/>
        </p:nvSpPr>
        <p:spPr bwMode="auto">
          <a:xfrm>
            <a:off x="1774825" y="-127000"/>
            <a:ext cx="864235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Dear Friends,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I visited Guantian last weekend, and it was an amazing trip.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Tainan National _ _ _ _ _ _ _ _ _ _ of the Arts is very beautiful!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Hope you can visit here someday.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Sincerely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 _______(name) </a:t>
            </a:r>
            <a:endParaRPr kumimoji="0" lang="zh-TW" altLang="en-US" sz="2800"/>
          </a:p>
        </p:txBody>
      </p:sp>
      <p:grpSp>
        <p:nvGrpSpPr>
          <p:cNvPr id="58372" name="群組 88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77" name="平行四邊形 76"/>
            <p:cNvSpPr/>
            <p:nvPr/>
          </p:nvSpPr>
          <p:spPr>
            <a:xfrm flipV="1">
              <a:off x="0" y="6605588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78" name="平行四邊形 77"/>
            <p:cNvSpPr/>
            <p:nvPr/>
          </p:nvSpPr>
          <p:spPr>
            <a:xfrm flipV="1">
              <a:off x="4284663" y="6605588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79" name="平行四邊形 78"/>
            <p:cNvSpPr/>
            <p:nvPr/>
          </p:nvSpPr>
          <p:spPr>
            <a:xfrm flipV="1">
              <a:off x="6426200" y="6605588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0" name="平行四邊形 79"/>
            <p:cNvSpPr/>
            <p:nvPr/>
          </p:nvSpPr>
          <p:spPr>
            <a:xfrm flipV="1">
              <a:off x="214153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1" name="平行四邊形 80"/>
            <p:cNvSpPr/>
            <p:nvPr/>
          </p:nvSpPr>
          <p:spPr>
            <a:xfrm flipV="1">
              <a:off x="856773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2" name="平行四邊形 81"/>
            <p:cNvSpPr/>
            <p:nvPr/>
          </p:nvSpPr>
          <p:spPr>
            <a:xfrm flipV="1">
              <a:off x="110648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3" name="平行四邊形 82"/>
            <p:cNvSpPr/>
            <p:nvPr/>
          </p:nvSpPr>
          <p:spPr>
            <a:xfrm flipV="1">
              <a:off x="5391150" y="6605588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4" name="平行四邊形 83"/>
            <p:cNvSpPr/>
            <p:nvPr/>
          </p:nvSpPr>
          <p:spPr>
            <a:xfrm flipV="1">
              <a:off x="753268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5" name="平行四邊形 84"/>
            <p:cNvSpPr/>
            <p:nvPr/>
          </p:nvSpPr>
          <p:spPr>
            <a:xfrm flipV="1">
              <a:off x="3248025" y="6605588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6" name="平行四邊形 85"/>
            <p:cNvSpPr/>
            <p:nvPr/>
          </p:nvSpPr>
          <p:spPr>
            <a:xfrm flipV="1">
              <a:off x="0" y="0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7" name="平行四邊形 86"/>
            <p:cNvSpPr/>
            <p:nvPr/>
          </p:nvSpPr>
          <p:spPr>
            <a:xfrm flipV="1">
              <a:off x="4284663" y="0"/>
              <a:ext cx="574675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8" name="平行四邊形 87"/>
            <p:cNvSpPr/>
            <p:nvPr/>
          </p:nvSpPr>
          <p:spPr>
            <a:xfrm flipV="1">
              <a:off x="6426200" y="0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9" name="平行四邊形 88"/>
            <p:cNvSpPr/>
            <p:nvPr/>
          </p:nvSpPr>
          <p:spPr>
            <a:xfrm flipV="1">
              <a:off x="214153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0" name="平行四邊形 89"/>
            <p:cNvSpPr/>
            <p:nvPr/>
          </p:nvSpPr>
          <p:spPr>
            <a:xfrm flipV="1">
              <a:off x="856773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1" name="平行四邊形 90"/>
            <p:cNvSpPr/>
            <p:nvPr/>
          </p:nvSpPr>
          <p:spPr>
            <a:xfrm flipV="1">
              <a:off x="110648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2" name="平行四邊形 91"/>
            <p:cNvSpPr/>
            <p:nvPr/>
          </p:nvSpPr>
          <p:spPr>
            <a:xfrm flipV="1">
              <a:off x="5391150" y="0"/>
              <a:ext cx="574675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3" name="平行四邊形 92"/>
            <p:cNvSpPr/>
            <p:nvPr/>
          </p:nvSpPr>
          <p:spPr>
            <a:xfrm flipV="1">
              <a:off x="753268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4" name="平行四邊形 93"/>
            <p:cNvSpPr/>
            <p:nvPr/>
          </p:nvSpPr>
          <p:spPr>
            <a:xfrm flipV="1">
              <a:off x="3248025" y="0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5" name="平行四邊形 94"/>
            <p:cNvSpPr/>
            <p:nvPr/>
          </p:nvSpPr>
          <p:spPr>
            <a:xfrm rot="16200000" flipV="1">
              <a:off x="-161925" y="485775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6" name="平行四邊形 95"/>
            <p:cNvSpPr/>
            <p:nvPr/>
          </p:nvSpPr>
          <p:spPr>
            <a:xfrm rot="16200000" flipV="1">
              <a:off x="-161131" y="2345531"/>
              <a:ext cx="574675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7" name="平行四邊形 96"/>
            <p:cNvSpPr/>
            <p:nvPr/>
          </p:nvSpPr>
          <p:spPr>
            <a:xfrm rot="16200000" flipV="1">
              <a:off x="-161924" y="420528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8" name="平行四邊形 97"/>
            <p:cNvSpPr/>
            <p:nvPr/>
          </p:nvSpPr>
          <p:spPr>
            <a:xfrm rot="16200000" flipV="1">
              <a:off x="-161924" y="606583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9" name="平行四邊形 98"/>
            <p:cNvSpPr/>
            <p:nvPr/>
          </p:nvSpPr>
          <p:spPr>
            <a:xfrm rot="16200000" flipV="1">
              <a:off x="-161924" y="143033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100" name="平行四邊形 99"/>
            <p:cNvSpPr/>
            <p:nvPr/>
          </p:nvSpPr>
          <p:spPr>
            <a:xfrm rot="16200000" flipV="1">
              <a:off x="-161924" y="329088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101" name="平行四邊形 100"/>
            <p:cNvSpPr/>
            <p:nvPr/>
          </p:nvSpPr>
          <p:spPr>
            <a:xfrm rot="16200000" flipV="1">
              <a:off x="-161924" y="515143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102" name="平行四邊形 101"/>
            <p:cNvSpPr/>
            <p:nvPr/>
          </p:nvSpPr>
          <p:spPr>
            <a:xfrm rot="16200000" flipV="1">
              <a:off x="8729662" y="530226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103" name="平行四邊形 102"/>
            <p:cNvSpPr/>
            <p:nvPr/>
          </p:nvSpPr>
          <p:spPr>
            <a:xfrm rot="16200000" flipV="1">
              <a:off x="8729662" y="2390776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104" name="平行四邊形 103"/>
            <p:cNvSpPr/>
            <p:nvPr/>
          </p:nvSpPr>
          <p:spPr>
            <a:xfrm rot="16200000" flipV="1">
              <a:off x="8729662" y="4251326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105" name="平行四邊形 104"/>
            <p:cNvSpPr/>
            <p:nvPr/>
          </p:nvSpPr>
          <p:spPr>
            <a:xfrm rot="16200000" flipV="1">
              <a:off x="8730456" y="6111082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106" name="平行四邊形 105"/>
            <p:cNvSpPr/>
            <p:nvPr/>
          </p:nvSpPr>
          <p:spPr>
            <a:xfrm rot="16200000" flipV="1">
              <a:off x="8730456" y="1475582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107" name="平行四邊形 106"/>
            <p:cNvSpPr/>
            <p:nvPr/>
          </p:nvSpPr>
          <p:spPr>
            <a:xfrm rot="16200000" flipV="1">
              <a:off x="8729663" y="333533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108" name="平行四邊形 107"/>
            <p:cNvSpPr/>
            <p:nvPr/>
          </p:nvSpPr>
          <p:spPr>
            <a:xfrm rot="16200000" flipV="1">
              <a:off x="8729663" y="51958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20486" name="Text Box 39"/>
          <p:cNvSpPr txBox="1">
            <a:spLocks noChangeArrowheads="1"/>
          </p:cNvSpPr>
          <p:nvPr/>
        </p:nvSpPr>
        <p:spPr bwMode="auto">
          <a:xfrm>
            <a:off x="4551363" y="2760663"/>
            <a:ext cx="3840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dist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800">
                <a:solidFill>
                  <a:srgbClr val="00B050"/>
                </a:solidFill>
              </a:rPr>
              <a:t>University</a:t>
            </a:r>
          </a:p>
        </p:txBody>
      </p:sp>
      <p:sp>
        <p:nvSpPr>
          <p:cNvPr id="58374" name="Text Box 43"/>
          <p:cNvSpPr txBox="1">
            <a:spLocks noChangeArrowheads="1"/>
          </p:cNvSpPr>
          <p:nvPr/>
        </p:nvSpPr>
        <p:spPr bwMode="auto">
          <a:xfrm>
            <a:off x="4573588" y="3157538"/>
            <a:ext cx="3840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dist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</a:rPr>
              <a:t>21 14 9 22 5 18 19 9 20 25</a:t>
            </a:r>
          </a:p>
        </p:txBody>
      </p:sp>
      <p:pic>
        <p:nvPicPr>
          <p:cNvPr id="58375" name="Picture 43" descr="紀242.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8913" y="311150"/>
            <a:ext cx="10858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 descr="Introduction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8" y="46038"/>
            <a:ext cx="989488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流程圖: 延遲 3"/>
          <p:cNvSpPr/>
          <p:nvPr/>
        </p:nvSpPr>
        <p:spPr>
          <a:xfrm rot="16200000">
            <a:off x="5753894" y="1943894"/>
            <a:ext cx="684212" cy="9144000"/>
          </a:xfrm>
          <a:prstGeom prst="flowChartDelay">
            <a:avLst/>
          </a:prstGeom>
          <a:solidFill>
            <a:srgbClr val="DFB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11268" name="Picture 3" descr="C:\Documents and Settings\Administrator\Local Settings\Temporary Internet Files\Content.IE5\RZEVMTS7\MC900421168[1].wmf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9D384"/>
              </a:clrFrom>
              <a:clrTo>
                <a:srgbClr val="F9D3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2079625"/>
            <a:ext cx="498792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圖片 4" descr="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1150" y="233363"/>
            <a:ext cx="131762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0" y="1887538"/>
            <a:ext cx="19113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3882127" y="4555294"/>
            <a:ext cx="4500772" cy="1390319"/>
          </a:xfrm>
          <a:prstGeom prst="wedgeRoundRectCallout">
            <a:avLst>
              <a:gd name="adj1" fmla="val 61760"/>
              <a:gd name="adj2" fmla="val -43200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Hi, I’m from </a:t>
            </a:r>
            <a:r>
              <a:rPr kumimoji="0" lang="en-US" altLang="zh-TW" sz="2800" b="1" dirty="0" err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Guantian</a:t>
            </a: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.</a:t>
            </a:r>
            <a:endParaRPr kumimoji="0" lang="zh-TW" altLang="en-US" sz="28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3935760" y="2350677"/>
            <a:ext cx="5473353" cy="1336631"/>
          </a:xfrm>
          <a:prstGeom prst="wedgeRoundRectCallout">
            <a:avLst>
              <a:gd name="adj1" fmla="val -59313"/>
              <a:gd name="adj2" fmla="val -23603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</a:t>
            </a:r>
            <a:r>
              <a:rPr kumimoji="0"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?</a:t>
            </a:r>
            <a:endParaRPr kumimoji="0"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13321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3429000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圖片 9" descr="Conversatio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3" y="209550"/>
            <a:ext cx="65532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37" descr="Vocabular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100" y="188913"/>
            <a:ext cx="63214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0"/>
          <p:cNvGrpSpPr>
            <a:grpSpLocks/>
          </p:cNvGrpSpPr>
          <p:nvPr/>
        </p:nvGrpSpPr>
        <p:grpSpPr bwMode="auto">
          <a:xfrm>
            <a:off x="6423025" y="4833938"/>
            <a:ext cx="3646488" cy="730250"/>
            <a:chOff x="3707904" y="4859199"/>
            <a:chExt cx="4968552" cy="730041"/>
          </a:xfrm>
        </p:grpSpPr>
        <p:sp>
          <p:nvSpPr>
            <p:cNvPr id="15369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zh-TW" altLang="en-US" sz="2800" b="0"/>
            </a:p>
          </p:txBody>
        </p:sp>
        <p:sp>
          <p:nvSpPr>
            <p:cNvPr id="15370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50 w 21600"/>
                <a:gd name="T13" fmla="*/ 5150 h 21600"/>
                <a:gd name="T14" fmla="*/ 16450 w 21600"/>
                <a:gd name="T15" fmla="*/ 16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endParaRPr lang="zh-TW" altLang="en-US"/>
            </a:p>
          </p:txBody>
        </p:sp>
        <p:sp>
          <p:nvSpPr>
            <p:cNvPr id="15371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4800" b="0">
                  <a:latin typeface="EngTRESS B" pitchFamily="2" charset="0"/>
                </a:rPr>
                <a:t>center</a:t>
              </a:r>
              <a:endParaRPr kumimoji="0" lang="zh-TW" altLang="en-US" sz="4800" b="0">
                <a:latin typeface="EngTRESS B" pitchFamily="2" charset="0"/>
              </a:endParaRP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6456041" y="1808873"/>
            <a:ext cx="3645405" cy="730041"/>
            <a:chOff x="3707904" y="4859199"/>
            <a:chExt cx="4968552" cy="730041"/>
          </a:xfrm>
          <a:solidFill>
            <a:srgbClr val="FF6699"/>
          </a:solidFill>
        </p:grpSpPr>
        <p:sp>
          <p:nvSpPr>
            <p:cNvPr id="21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grpFill/>
            <a:ln w="25400" algn="ctr">
              <a:solidFill>
                <a:srgbClr val="FF6699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 dirty="0">
                <a:latin typeface="Comic Sans MS" pitchFamily="66" charset="0"/>
                <a:ea typeface="新細明體" charset="-120"/>
              </a:endParaRPr>
            </a:p>
          </p:txBody>
        </p:sp>
        <p:sp>
          <p:nvSpPr>
            <p:cNvPr id="22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25400" algn="ctr">
              <a:solidFill>
                <a:srgbClr val="FF6699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 dirty="0">
                <a:latin typeface="Comic Sans MS" pitchFamily="66" charset="0"/>
                <a:ea typeface="新細明體" charset="-120"/>
              </a:endParaRP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4343399" y="4869160"/>
              <a:ext cx="4333057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4800" dirty="0">
                  <a:latin typeface="EngTRESS B" pitchFamily="2" charset="0"/>
                  <a:ea typeface="ComicNeueSansID" pitchFamily="2" charset="0"/>
                </a:rPr>
                <a:t>park</a:t>
              </a: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</p:grpSp>
      <p:grpSp>
        <p:nvGrpSpPr>
          <p:cNvPr id="4" name="群組 18"/>
          <p:cNvGrpSpPr/>
          <p:nvPr/>
        </p:nvGrpSpPr>
        <p:grpSpPr>
          <a:xfrm>
            <a:off x="1865531" y="1808873"/>
            <a:ext cx="3645405" cy="730041"/>
            <a:chOff x="3707904" y="4859199"/>
            <a:chExt cx="4968552" cy="730041"/>
          </a:xfrm>
          <a:solidFill>
            <a:srgbClr val="00B050"/>
          </a:solidFill>
        </p:grpSpPr>
        <p:sp>
          <p:nvSpPr>
            <p:cNvPr id="25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grpFill/>
            <a:ln w="28575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  <p:sp>
          <p:nvSpPr>
            <p:cNvPr id="26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28575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4800" dirty="0">
                  <a:latin typeface="EngTRESS B" pitchFamily="2" charset="0"/>
                  <a:ea typeface="ComicNeueSansID" pitchFamily="2" charset="0"/>
                </a:rPr>
                <a:t>university</a:t>
              </a: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</p:grpSp>
      <p:grpSp>
        <p:nvGrpSpPr>
          <p:cNvPr id="6" name="群組 26"/>
          <p:cNvGrpSpPr/>
          <p:nvPr/>
        </p:nvGrpSpPr>
        <p:grpSpPr>
          <a:xfrm>
            <a:off x="1865531" y="4824156"/>
            <a:ext cx="3645405" cy="730041"/>
            <a:chOff x="3707904" y="4859199"/>
            <a:chExt cx="4968552" cy="730041"/>
          </a:xfrm>
          <a:solidFill>
            <a:srgbClr val="FFC000"/>
          </a:solidFill>
        </p:grpSpPr>
        <p:sp>
          <p:nvSpPr>
            <p:cNvPr id="46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grpFill/>
            <a:ln w="25400" algn="ctr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新細明體" charset="-120"/>
              </a:endParaRPr>
            </a:p>
          </p:txBody>
        </p:sp>
        <p:sp>
          <p:nvSpPr>
            <p:cNvPr id="47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25400" algn="ctr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新細明體" charset="-120"/>
              </a:endParaRPr>
            </a:p>
          </p:txBody>
        </p:sp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4800" dirty="0">
                  <a:latin typeface="EngTRESS B" pitchFamily="2" charset="0"/>
                  <a:ea typeface="新細明體" charset="-120"/>
                </a:rPr>
                <a:t>lake</a:t>
              </a:r>
              <a:endParaRPr kumimoji="0" lang="zh-TW" altLang="en-US" sz="4800" dirty="0">
                <a:latin typeface="EngTRESS B" pitchFamily="2" charset="0"/>
                <a:ea typeface="新細明體" charset="-120"/>
              </a:endParaRPr>
            </a:p>
          </p:txBody>
        </p:sp>
      </p:grpSp>
      <p:grpSp>
        <p:nvGrpSpPr>
          <p:cNvPr id="7" name="群組 18"/>
          <p:cNvGrpSpPr/>
          <p:nvPr/>
        </p:nvGrpSpPr>
        <p:grpSpPr>
          <a:xfrm>
            <a:off x="1865531" y="3316514"/>
            <a:ext cx="3645405" cy="730041"/>
            <a:chOff x="3707904" y="4859199"/>
            <a:chExt cx="4968552" cy="730041"/>
          </a:xfrm>
          <a:solidFill>
            <a:srgbClr val="C00000"/>
          </a:solidFill>
        </p:grpSpPr>
        <p:sp>
          <p:nvSpPr>
            <p:cNvPr id="33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grp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  <p:sp>
          <p:nvSpPr>
            <p:cNvPr id="34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4800" dirty="0">
                  <a:latin typeface="EngTRESS B" pitchFamily="2" charset="0"/>
                  <a:ea typeface="ComicNeueSansID" pitchFamily="2" charset="0"/>
                </a:rPr>
                <a:t>art</a:t>
              </a: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</p:grpSp>
      <p:grpSp>
        <p:nvGrpSpPr>
          <p:cNvPr id="8" name="群組 18"/>
          <p:cNvGrpSpPr/>
          <p:nvPr/>
        </p:nvGrpSpPr>
        <p:grpSpPr>
          <a:xfrm>
            <a:off x="6422725" y="3321495"/>
            <a:ext cx="3645405" cy="730041"/>
            <a:chOff x="3707904" y="4859199"/>
            <a:chExt cx="4968552" cy="730041"/>
          </a:xfrm>
          <a:solidFill>
            <a:srgbClr val="00B050"/>
          </a:solidFill>
        </p:grpSpPr>
        <p:sp>
          <p:nvSpPr>
            <p:cNvPr id="31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solidFill>
              <a:schemeClr val="accent4"/>
            </a:solidFill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  <p:sp>
          <p:nvSpPr>
            <p:cNvPr id="32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3600" dirty="0">
                  <a:latin typeface="EngTRESS B" pitchFamily="2" charset="0"/>
                  <a:ea typeface="ComicNeueSansID" pitchFamily="2" charset="0"/>
                </a:rPr>
                <a:t>water chestnut</a:t>
              </a:r>
              <a:endParaRPr kumimoji="0" lang="zh-TW" altLang="en-US" sz="3600" dirty="0">
                <a:latin typeface="EngTRESS B" pitchFamily="2" charset="0"/>
                <a:ea typeface="ComicNeueSansID" pitchFamily="2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18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824"/>
          <a:stretch>
            <a:fillRect/>
          </a:stretch>
        </p:blipFill>
        <p:spPr bwMode="auto">
          <a:xfrm>
            <a:off x="1530350" y="0"/>
            <a:ext cx="9117013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1620838" y="3159125"/>
            <a:ext cx="8937625" cy="1393825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What can I do in </a:t>
            </a:r>
            <a:r>
              <a:rPr kumimoji="0" lang="en-US" altLang="zh-TW" sz="2800" b="1" dirty="0" err="1">
                <a:ea typeface="The Interzone" pitchFamily="2" charset="-120"/>
              </a:rPr>
              <a:t>Guantian</a:t>
            </a:r>
            <a:r>
              <a:rPr kumimoji="0" lang="en-US" altLang="zh-TW" sz="2800" b="1" dirty="0">
                <a:ea typeface="The Interzone" pitchFamily="2" charset="-120"/>
              </a:rPr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2046288" y="323850"/>
            <a:ext cx="7127875" cy="1143000"/>
          </a:xfrm>
        </p:spPr>
        <p:txBody>
          <a:bodyPr/>
          <a:lstStyle/>
          <a:p>
            <a:r>
              <a:rPr lang="en-US" altLang="zh-TW" smtClean="0"/>
              <a:t>Tainan National University of the Arts</a:t>
            </a:r>
            <a:endParaRPr lang="zh-TW" altLang="en-US" smtClean="0"/>
          </a:p>
        </p:txBody>
      </p:sp>
      <p:pic>
        <p:nvPicPr>
          <p:cNvPr id="18435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025" y="1854200"/>
            <a:ext cx="620395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7" descr="C:\Documents and Settings\Administrator\Local Settings\Temporary Internet Files\Content.IE5\QKPJ5AOO\MC90044628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313" y="6124575"/>
            <a:ext cx="6889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C:\Documents and Settings\Administrator\Local Settings\Temporary Internet Files\Content.IE5\7VSHQP1U\MC900078952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3" y="6097588"/>
            <a:ext cx="900112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7" descr="C:\Documents and Settings\Administrator\Local Settings\Temporary Internet Files\Content.IE5\QKPJ5AOO\MC90044628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413" y="6097588"/>
            <a:ext cx="6889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C:\Documents and Settings\Administrator\Local Settings\Temporary Internet Files\Content.IE5\7VSHQP1U\MC900078952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013" y="6072188"/>
            <a:ext cx="9001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7" descr="C:\Documents and Settings\Administrator\Local Settings\Temporary Internet Files\Content.IE5\QKPJ5AOO\MC90044628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338" y="6072188"/>
            <a:ext cx="6889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7" descr="C:\Documents and Settings\Administrator\Local Settings\Temporary Internet Files\Content.IE5\7VSHQP1U\MC900078952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938" y="6045200"/>
            <a:ext cx="90011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7" descr="C:\Documents and Settings\Administrator\Local Settings\Temporary Internet Files\Content.IE5\QKPJ5AOO\MC90044628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0088" y="6045200"/>
            <a:ext cx="6889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7" descr="C:\Documents and Settings\Administrator\Local Settings\Temporary Internet Files\Content.IE5\7VSHQP1U\MC900078952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0688" y="6019800"/>
            <a:ext cx="9001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" t="-317" r="1100" b="21172"/>
          <a:stretch>
            <a:fillRect/>
          </a:stretch>
        </p:blipFill>
        <p:spPr bwMode="auto">
          <a:xfrm>
            <a:off x="1504950" y="3789363"/>
            <a:ext cx="9182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標題 1"/>
          <p:cNvSpPr>
            <a:spLocks noGrp="1"/>
          </p:cNvSpPr>
          <p:nvPr>
            <p:ph type="title"/>
          </p:nvPr>
        </p:nvSpPr>
        <p:spPr>
          <a:xfrm>
            <a:off x="2046288" y="230188"/>
            <a:ext cx="7127875" cy="1143000"/>
          </a:xfrm>
        </p:spPr>
        <p:txBody>
          <a:bodyPr/>
          <a:lstStyle/>
          <a:p>
            <a:r>
              <a:rPr lang="en-US" altLang="zh-TW" smtClean="0"/>
              <a:t>Wushanto Lake </a:t>
            </a:r>
            <a:endParaRPr lang="zh-TW" altLang="en-US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951" y="2094329"/>
            <a:ext cx="1279695" cy="1451775"/>
          </a:xfrm>
          <a:prstGeom prst="rect">
            <a:avLst/>
          </a:prstGeom>
        </p:spPr>
      </p:pic>
      <p:pic>
        <p:nvPicPr>
          <p:cNvPr id="19461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900" y="4003675"/>
            <a:ext cx="15097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150" y="1806575"/>
            <a:ext cx="6450013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Comic Sans MS"/>
        <a:ea typeface="微軟正黑體"/>
        <a:cs typeface=""/>
      </a:majorFont>
      <a:minorFont>
        <a:latin typeface="Comic Sans M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30375</TotalTime>
  <Words>403</Words>
  <Application>Microsoft Office PowerPoint</Application>
  <PresentationFormat>寬螢幕</PresentationFormat>
  <Paragraphs>192</Paragraphs>
  <Slides>33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7" baseType="lpstr">
      <vt:lpstr>Arial</vt:lpstr>
      <vt:lpstr>新細明體</vt:lpstr>
      <vt:lpstr>Comic Sans MS</vt:lpstr>
      <vt:lpstr>微軟正黑體</vt:lpstr>
      <vt:lpstr>Calibri</vt:lpstr>
      <vt:lpstr>The Interzone</vt:lpstr>
      <vt:lpstr>EngTRESS B</vt:lpstr>
      <vt:lpstr>Times New Roman</vt:lpstr>
      <vt:lpstr>Action Jackson</vt:lpstr>
      <vt:lpstr>orange juice</vt:lpstr>
      <vt:lpstr>Arial Unicode MS</vt:lpstr>
      <vt:lpstr>Cambria Math</vt:lpstr>
      <vt:lpstr>KBLuckyClover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Tainan National University of the Arts</vt:lpstr>
      <vt:lpstr>Wushanto Lake </vt:lpstr>
      <vt:lpstr>Hulubi Park</vt:lpstr>
      <vt:lpstr>Jacana Education Center</vt:lpstr>
      <vt:lpstr>PowerPoint 簡報</vt:lpstr>
      <vt:lpstr> </vt:lpstr>
      <vt:lpstr>PowerPoint 簡報</vt:lpstr>
      <vt:lpstr>PowerPoint 簡報</vt:lpstr>
      <vt:lpstr>PowerPoint 簡報</vt:lpstr>
      <vt:lpstr>Water Chestnuts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Conversation</vt:lpstr>
      <vt:lpstr>PowerPoint 簡報</vt:lpstr>
      <vt:lpstr>Conversation</vt:lpstr>
      <vt:lpstr>PowerPoint 簡報</vt:lpstr>
      <vt:lpstr>PowerPoint 簡報</vt:lpstr>
      <vt:lpstr>Conversation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954</cp:revision>
  <dcterms:created xsi:type="dcterms:W3CDTF">2013-10-07T06:13:54Z</dcterms:created>
  <dcterms:modified xsi:type="dcterms:W3CDTF">2015-09-07T01:29:58Z</dcterms:modified>
</cp:coreProperties>
</file>