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708" r:id="rId3"/>
  </p:sldMasterIdLst>
  <p:notesMasterIdLst>
    <p:notesMasterId r:id="rId50"/>
  </p:notesMasterIdLst>
  <p:handoutMasterIdLst>
    <p:handoutMasterId r:id="rId51"/>
  </p:handoutMasterIdLst>
  <p:sldIdLst>
    <p:sldId id="256" r:id="rId4"/>
    <p:sldId id="274" r:id="rId5"/>
    <p:sldId id="268" r:id="rId6"/>
    <p:sldId id="258" r:id="rId7"/>
    <p:sldId id="259" r:id="rId8"/>
    <p:sldId id="313" r:id="rId9"/>
    <p:sldId id="267" r:id="rId10"/>
    <p:sldId id="276" r:id="rId11"/>
    <p:sldId id="277" r:id="rId12"/>
    <p:sldId id="278" r:id="rId13"/>
    <p:sldId id="280" r:id="rId14"/>
    <p:sldId id="279" r:id="rId15"/>
    <p:sldId id="281" r:id="rId16"/>
    <p:sldId id="291" r:id="rId17"/>
    <p:sldId id="260" r:id="rId18"/>
    <p:sldId id="261" r:id="rId19"/>
    <p:sldId id="262" r:id="rId20"/>
    <p:sldId id="263" r:id="rId21"/>
    <p:sldId id="314" r:id="rId22"/>
    <p:sldId id="293" r:id="rId23"/>
    <p:sldId id="292" r:id="rId24"/>
    <p:sldId id="294" r:id="rId25"/>
    <p:sldId id="295" r:id="rId26"/>
    <p:sldId id="301" r:id="rId27"/>
    <p:sldId id="265" r:id="rId28"/>
    <p:sldId id="272" r:id="rId29"/>
    <p:sldId id="298" r:id="rId30"/>
    <p:sldId id="316" r:id="rId31"/>
    <p:sldId id="296" r:id="rId32"/>
    <p:sldId id="297" r:id="rId33"/>
    <p:sldId id="275" r:id="rId34"/>
    <p:sldId id="269" r:id="rId35"/>
    <p:sldId id="317" r:id="rId36"/>
    <p:sldId id="318" r:id="rId37"/>
    <p:sldId id="319" r:id="rId38"/>
    <p:sldId id="306" r:id="rId39"/>
    <p:sldId id="307" r:id="rId40"/>
    <p:sldId id="320" r:id="rId41"/>
    <p:sldId id="309" r:id="rId42"/>
    <p:sldId id="310" r:id="rId43"/>
    <p:sldId id="321" r:id="rId44"/>
    <p:sldId id="312" r:id="rId45"/>
    <p:sldId id="270" r:id="rId46"/>
    <p:sldId id="286" r:id="rId47"/>
    <p:sldId id="288" r:id="rId48"/>
    <p:sldId id="302" r:id="rId49"/>
  </p:sldIdLst>
  <p:sldSz cx="9144000" cy="6858000" type="screen4x3"/>
  <p:notesSz cx="6858000" cy="9144000"/>
  <p:embeddedFontLst>
    <p:embeddedFont>
      <p:font typeface="微軟正黑體" panose="020B0604030504040204" pitchFamily="34" charset="-120"/>
      <p:regular r:id="rId52"/>
      <p:bold r:id="rId53"/>
    </p:embeddedFont>
    <p:embeddedFont>
      <p:font typeface="EngTRESS A" panose="020B0604020202020204" pitchFamily="2" charset="0"/>
      <p:regular r:id="rId54"/>
    </p:embeddedFont>
    <p:embeddedFont>
      <p:font typeface="EngTRESS B" panose="020B0604020202020204" pitchFamily="2" charset="0"/>
      <p:regular r:id="rId55"/>
    </p:embeddedFont>
    <p:embeddedFont>
      <p:font typeface="Arial Unicode MS" panose="020B0604020202020204" pitchFamily="34" charset="-120"/>
      <p:regular r:id="rId56"/>
    </p:embeddedFont>
    <p:embeddedFont>
      <p:font typeface="Cambria Math" panose="02040503050406030204" pitchFamily="18" charset="0"/>
      <p:regular r:id="rId57"/>
    </p:embeddedFont>
    <p:embeddedFont>
      <p:font typeface="Comic Sans MS" panose="030F0702030302020204" pitchFamily="66" charset="0"/>
      <p:regular r:id="rId58"/>
      <p:bold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00FF"/>
    <a:srgbClr val="FF00FF"/>
    <a:srgbClr val="00FFFF"/>
    <a:srgbClr val="FFCC00"/>
    <a:srgbClr val="666699"/>
    <a:srgbClr val="00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 varScale="1">
        <p:scale>
          <a:sx n="121" d="100"/>
          <a:sy n="121" d="100"/>
        </p:scale>
        <p:origin x="13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59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5.fntdata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8.fntdata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3.fntdata"/><Relationship Id="rId6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E5D1E4-24D9-43FA-AB98-358E7F720A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8025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BC1B5E-7584-4A1D-B410-986F5AFD6461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93C15E-9500-4737-B115-87FA87DD7C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385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D32E723-A8EF-4C1E-B4D1-D0127D31B343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507112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370307B-475D-4B85-8F45-9B4EC2276285}" type="slidenum">
              <a:rPr lang="zh-TW" altLang="en-US" smtClean="0"/>
              <a:pPr/>
              <a:t>23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598708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07EB9B1-965A-43F7-B3EA-2D4CF2237B00}" type="slidenum">
              <a:rPr lang="zh-TW" altLang="en-US" smtClean="0"/>
              <a:pPr/>
              <a:t>24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089228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7EBDB4B-0817-479C-9FED-73DDA4F8AB76}" type="slidenum">
              <a:rPr lang="zh-TW" altLang="en-US" smtClean="0"/>
              <a:pPr/>
              <a:t>26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42124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5B41C19-D4C6-4D04-A417-53F334701320}" type="slidenum">
              <a:rPr lang="zh-TW" altLang="en-US" smtClean="0"/>
              <a:pPr/>
              <a:t>30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182033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E8ADA92-26AB-499D-9211-FAABE7FE684D}" type="slidenum">
              <a:rPr kumimoji="0" lang="zh-TW" altLang="en-US" smtClean="0">
                <a:latin typeface="Calibri" panose="020F0502020204030204" pitchFamily="34" charset="0"/>
              </a:rPr>
              <a:pPr eaLnBrk="1" hangingPunct="1"/>
              <a:t>36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62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B689C16-B185-43BD-B418-57664B54D7F1}" type="slidenum">
              <a:rPr kumimoji="0" lang="zh-TW" altLang="en-US" smtClean="0">
                <a:latin typeface="Calibri" panose="020F0502020204030204" pitchFamily="34" charset="0"/>
              </a:rPr>
              <a:pPr eaLnBrk="1" hangingPunct="1"/>
              <a:t>38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42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FB8FB5E-D836-4633-8935-7443F158F367}" type="slidenum">
              <a:rPr kumimoji="0" lang="zh-TW" altLang="en-US" smtClean="0">
                <a:latin typeface="Calibri" panose="020F0502020204030204" pitchFamily="34" charset="0"/>
              </a:rPr>
              <a:pPr eaLnBrk="1" hangingPunct="1"/>
              <a:t>41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9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8FD014A-E92E-474F-8EE8-BD4CFCFEAE43}" type="slidenum">
              <a:rPr lang="zh-TW" altLang="en-US" smtClean="0"/>
              <a:pPr/>
              <a:t>44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86920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33F14A9-FE42-4BA0-B97A-5C237743538E}" type="slidenum">
              <a:rPr lang="zh-TW" altLang="en-US" smtClean="0"/>
              <a:pPr/>
              <a:t>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10326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F64EA58-FD7F-425F-8003-8F408C9047C1}" type="slidenum">
              <a:rPr lang="zh-TW" altLang="en-US" smtClean="0"/>
              <a:pPr/>
              <a:t>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13335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9F51D46-A163-410C-ABC0-FA768085CBFE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76852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C20A6C9-5F76-4F8C-BBE9-EA9B05B42C43}" type="slidenum">
              <a:rPr lang="zh-TW" altLang="en-US" smtClean="0"/>
              <a:pPr/>
              <a:t>16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953657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E426600-3D38-404C-98A2-B06CEB3F7418}" type="slidenum">
              <a:rPr lang="zh-TW" altLang="en-US" smtClean="0"/>
              <a:pPr/>
              <a:t>17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926158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138353B-4CC7-4A77-B775-266736806B2E}" type="slidenum">
              <a:rPr lang="zh-TW" altLang="en-US" smtClean="0"/>
              <a:pPr/>
              <a:t>18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84735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C023B46-F846-4C2E-B7FC-CF6B2BE05FED}" type="slidenum">
              <a:rPr lang="zh-TW" altLang="en-US" smtClean="0"/>
              <a:pPr/>
              <a:t>20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267709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8EDD692-9394-4FFE-ABC9-1681AA1EDDC9}" type="slidenum">
              <a:rPr lang="zh-TW" altLang="en-US" smtClean="0"/>
              <a:pPr/>
              <a:t>22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72208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7"/>
          <p:cNvGrpSpPr>
            <a:grpSpLocks/>
          </p:cNvGrpSpPr>
          <p:nvPr/>
        </p:nvGrpSpPr>
        <p:grpSpPr bwMode="auto">
          <a:xfrm>
            <a:off x="0" y="5849938"/>
            <a:ext cx="9144000" cy="1008062"/>
            <a:chOff x="0" y="302"/>
            <a:chExt cx="5760" cy="635"/>
          </a:xfrm>
        </p:grpSpPr>
        <p:sp>
          <p:nvSpPr>
            <p:cNvPr id="5" name="AutoShape 368"/>
            <p:cNvSpPr>
              <a:spLocks noChangeArrowheads="1"/>
            </p:cNvSpPr>
            <p:nvPr userDrawn="1"/>
          </p:nvSpPr>
          <p:spPr bwMode="auto">
            <a:xfrm>
              <a:off x="0" y="438"/>
              <a:ext cx="340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6" name="AutoShape 369"/>
            <p:cNvSpPr>
              <a:spLocks noChangeArrowheads="1"/>
            </p:cNvSpPr>
            <p:nvPr userDrawn="1"/>
          </p:nvSpPr>
          <p:spPr bwMode="auto">
            <a:xfrm>
              <a:off x="204" y="618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7" name="AutoShape 370"/>
            <p:cNvSpPr>
              <a:spLocks noChangeArrowheads="1"/>
            </p:cNvSpPr>
            <p:nvPr userDrawn="1"/>
          </p:nvSpPr>
          <p:spPr bwMode="auto">
            <a:xfrm>
              <a:off x="431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8" name="AutoShape 371"/>
            <p:cNvSpPr>
              <a:spLocks noChangeArrowheads="1"/>
            </p:cNvSpPr>
            <p:nvPr userDrawn="1"/>
          </p:nvSpPr>
          <p:spPr bwMode="auto">
            <a:xfrm>
              <a:off x="703" y="302"/>
              <a:ext cx="272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9" name="AutoShape 372"/>
            <p:cNvSpPr>
              <a:spLocks noChangeArrowheads="1"/>
            </p:cNvSpPr>
            <p:nvPr userDrawn="1"/>
          </p:nvSpPr>
          <p:spPr bwMode="auto">
            <a:xfrm>
              <a:off x="884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" name="AutoShape 373"/>
            <p:cNvSpPr>
              <a:spLocks noChangeArrowheads="1"/>
            </p:cNvSpPr>
            <p:nvPr userDrawn="1"/>
          </p:nvSpPr>
          <p:spPr bwMode="auto">
            <a:xfrm>
              <a:off x="1111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1" name="AutoShape 374"/>
            <p:cNvSpPr>
              <a:spLocks noChangeArrowheads="1"/>
            </p:cNvSpPr>
            <p:nvPr userDrawn="1"/>
          </p:nvSpPr>
          <p:spPr bwMode="auto">
            <a:xfrm>
              <a:off x="1202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2" name="AutoShape 375"/>
            <p:cNvSpPr>
              <a:spLocks noChangeArrowheads="1"/>
            </p:cNvSpPr>
            <p:nvPr userDrawn="1"/>
          </p:nvSpPr>
          <p:spPr bwMode="auto">
            <a:xfrm>
              <a:off x="1474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3" name="AutoShape 376"/>
            <p:cNvSpPr>
              <a:spLocks noChangeArrowheads="1"/>
            </p:cNvSpPr>
            <p:nvPr userDrawn="1"/>
          </p:nvSpPr>
          <p:spPr bwMode="auto">
            <a:xfrm>
              <a:off x="1655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4" name="AutoShape 377"/>
            <p:cNvSpPr>
              <a:spLocks noChangeArrowheads="1"/>
            </p:cNvSpPr>
            <p:nvPr userDrawn="1"/>
          </p:nvSpPr>
          <p:spPr bwMode="auto">
            <a:xfrm>
              <a:off x="1927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5" name="AutoShape 378"/>
            <p:cNvSpPr>
              <a:spLocks noChangeArrowheads="1"/>
            </p:cNvSpPr>
            <p:nvPr userDrawn="1"/>
          </p:nvSpPr>
          <p:spPr bwMode="auto">
            <a:xfrm>
              <a:off x="1791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6" name="AutoShape 379"/>
            <p:cNvSpPr>
              <a:spLocks noChangeArrowheads="1"/>
            </p:cNvSpPr>
            <p:nvPr userDrawn="1"/>
          </p:nvSpPr>
          <p:spPr bwMode="auto">
            <a:xfrm>
              <a:off x="1837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7" name="AutoShape 380"/>
            <p:cNvSpPr>
              <a:spLocks noChangeArrowheads="1"/>
            </p:cNvSpPr>
            <p:nvPr userDrawn="1"/>
          </p:nvSpPr>
          <p:spPr bwMode="auto">
            <a:xfrm>
              <a:off x="2018" y="436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8" name="AutoShape 381"/>
            <p:cNvSpPr>
              <a:spLocks noChangeArrowheads="1"/>
            </p:cNvSpPr>
            <p:nvPr userDrawn="1"/>
          </p:nvSpPr>
          <p:spPr bwMode="auto">
            <a:xfrm>
              <a:off x="2381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9" name="AutoShape 382"/>
            <p:cNvSpPr>
              <a:spLocks noChangeArrowheads="1"/>
            </p:cNvSpPr>
            <p:nvPr userDrawn="1"/>
          </p:nvSpPr>
          <p:spPr bwMode="auto">
            <a:xfrm>
              <a:off x="2653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20" name="AutoShape 383"/>
            <p:cNvSpPr>
              <a:spLocks noChangeArrowheads="1"/>
            </p:cNvSpPr>
            <p:nvPr userDrawn="1"/>
          </p:nvSpPr>
          <p:spPr bwMode="auto">
            <a:xfrm>
              <a:off x="2517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21" name="AutoShape 384"/>
            <p:cNvSpPr>
              <a:spLocks noChangeArrowheads="1"/>
            </p:cNvSpPr>
            <p:nvPr userDrawn="1"/>
          </p:nvSpPr>
          <p:spPr bwMode="auto">
            <a:xfrm>
              <a:off x="2789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22" name="AutoShape 385"/>
            <p:cNvSpPr>
              <a:spLocks noChangeArrowheads="1"/>
            </p:cNvSpPr>
            <p:nvPr userDrawn="1"/>
          </p:nvSpPr>
          <p:spPr bwMode="auto">
            <a:xfrm>
              <a:off x="2925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23" name="AutoShape 386"/>
            <p:cNvSpPr>
              <a:spLocks noChangeArrowheads="1"/>
            </p:cNvSpPr>
            <p:nvPr userDrawn="1"/>
          </p:nvSpPr>
          <p:spPr bwMode="auto">
            <a:xfrm>
              <a:off x="3378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24" name="AutoShape 387"/>
            <p:cNvSpPr>
              <a:spLocks noChangeArrowheads="1"/>
            </p:cNvSpPr>
            <p:nvPr userDrawn="1"/>
          </p:nvSpPr>
          <p:spPr bwMode="auto">
            <a:xfrm>
              <a:off x="319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25" name="AutoShape 388"/>
            <p:cNvSpPr>
              <a:spLocks noChangeArrowheads="1"/>
            </p:cNvSpPr>
            <p:nvPr userDrawn="1"/>
          </p:nvSpPr>
          <p:spPr bwMode="auto">
            <a:xfrm>
              <a:off x="3696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26" name="AutoShape 389"/>
            <p:cNvSpPr>
              <a:spLocks noChangeArrowheads="1"/>
            </p:cNvSpPr>
            <p:nvPr userDrawn="1"/>
          </p:nvSpPr>
          <p:spPr bwMode="auto">
            <a:xfrm>
              <a:off x="3560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27" name="AutoShape 390"/>
            <p:cNvSpPr>
              <a:spLocks noChangeArrowheads="1"/>
            </p:cNvSpPr>
            <p:nvPr userDrawn="1"/>
          </p:nvSpPr>
          <p:spPr bwMode="auto">
            <a:xfrm>
              <a:off x="3606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28" name="AutoShape 391"/>
            <p:cNvSpPr>
              <a:spLocks noChangeArrowheads="1"/>
            </p:cNvSpPr>
            <p:nvPr userDrawn="1"/>
          </p:nvSpPr>
          <p:spPr bwMode="auto">
            <a:xfrm>
              <a:off x="3787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29" name="AutoShape 392"/>
            <p:cNvSpPr>
              <a:spLocks noChangeArrowheads="1"/>
            </p:cNvSpPr>
            <p:nvPr userDrawn="1"/>
          </p:nvSpPr>
          <p:spPr bwMode="auto">
            <a:xfrm>
              <a:off x="4150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30" name="AutoShape 393"/>
            <p:cNvSpPr>
              <a:spLocks noChangeArrowheads="1"/>
            </p:cNvSpPr>
            <p:nvPr userDrawn="1"/>
          </p:nvSpPr>
          <p:spPr bwMode="auto">
            <a:xfrm>
              <a:off x="4422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31" name="AutoShape 394"/>
            <p:cNvSpPr>
              <a:spLocks noChangeArrowheads="1"/>
            </p:cNvSpPr>
            <p:nvPr userDrawn="1"/>
          </p:nvSpPr>
          <p:spPr bwMode="auto">
            <a:xfrm>
              <a:off x="4286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32" name="AutoShape 395"/>
            <p:cNvSpPr>
              <a:spLocks noChangeArrowheads="1"/>
            </p:cNvSpPr>
            <p:nvPr userDrawn="1"/>
          </p:nvSpPr>
          <p:spPr bwMode="auto">
            <a:xfrm>
              <a:off x="455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33" name="AutoShape 396"/>
            <p:cNvSpPr>
              <a:spLocks noChangeArrowheads="1"/>
            </p:cNvSpPr>
            <p:nvPr userDrawn="1"/>
          </p:nvSpPr>
          <p:spPr bwMode="auto">
            <a:xfrm>
              <a:off x="4694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34" name="AutoShape 397"/>
            <p:cNvSpPr>
              <a:spLocks noChangeArrowheads="1"/>
            </p:cNvSpPr>
            <p:nvPr userDrawn="1"/>
          </p:nvSpPr>
          <p:spPr bwMode="auto">
            <a:xfrm>
              <a:off x="5147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35" name="AutoShape 398"/>
            <p:cNvSpPr>
              <a:spLocks noChangeArrowheads="1"/>
            </p:cNvSpPr>
            <p:nvPr userDrawn="1"/>
          </p:nvSpPr>
          <p:spPr bwMode="auto">
            <a:xfrm>
              <a:off x="4967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36" name="AutoShape 402"/>
            <p:cNvSpPr>
              <a:spLocks noChangeArrowheads="1"/>
            </p:cNvSpPr>
            <p:nvPr userDrawn="1"/>
          </p:nvSpPr>
          <p:spPr bwMode="auto">
            <a:xfrm>
              <a:off x="4944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37" name="AutoShape 403"/>
            <p:cNvSpPr>
              <a:spLocks noChangeArrowheads="1"/>
            </p:cNvSpPr>
            <p:nvPr userDrawn="1"/>
          </p:nvSpPr>
          <p:spPr bwMode="auto">
            <a:xfrm>
              <a:off x="5216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38" name="AutoShape 404"/>
            <p:cNvSpPr>
              <a:spLocks noChangeArrowheads="1"/>
            </p:cNvSpPr>
            <p:nvPr userDrawn="1"/>
          </p:nvSpPr>
          <p:spPr bwMode="auto">
            <a:xfrm>
              <a:off x="5397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39" name="AutoShape 405"/>
            <p:cNvSpPr>
              <a:spLocks noChangeArrowheads="1"/>
            </p:cNvSpPr>
            <p:nvPr userDrawn="1"/>
          </p:nvSpPr>
          <p:spPr bwMode="auto">
            <a:xfrm>
              <a:off x="5533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40" name="AutoShape 406"/>
            <p:cNvSpPr>
              <a:spLocks noChangeArrowheads="1"/>
            </p:cNvSpPr>
            <p:nvPr userDrawn="1"/>
          </p:nvSpPr>
          <p:spPr bwMode="auto">
            <a:xfrm>
              <a:off x="5579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sp>
        <p:nvSpPr>
          <p:cNvPr id="41" name="AutoShape 313"/>
          <p:cNvSpPr>
            <a:spLocks noChangeArrowheads="1"/>
          </p:cNvSpPr>
          <p:nvPr/>
        </p:nvSpPr>
        <p:spPr bwMode="auto">
          <a:xfrm rot="19980577">
            <a:off x="7091363" y="7051675"/>
            <a:ext cx="360362" cy="908050"/>
          </a:xfrm>
          <a:prstGeom prst="moon">
            <a:avLst>
              <a:gd name="adj" fmla="val 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58054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AB1E2-1371-44FF-A379-705003C6AC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506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64C76-10D7-453D-9A7C-57F1FA0FD2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27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58086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8086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811E-54F7-4351-BC40-695F867CDF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528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3"/>
          <p:cNvGrpSpPr>
            <a:grpSpLocks/>
          </p:cNvGrpSpPr>
          <p:nvPr/>
        </p:nvGrpSpPr>
        <p:grpSpPr bwMode="auto">
          <a:xfrm>
            <a:off x="5076825" y="5957888"/>
            <a:ext cx="503238" cy="1800225"/>
            <a:chOff x="3470" y="572"/>
            <a:chExt cx="317" cy="1134"/>
          </a:xfrm>
        </p:grpSpPr>
        <p:sp>
          <p:nvSpPr>
            <p:cNvPr id="5" name="Arc 194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T0" fmla="*/ 0 w 16421"/>
                <a:gd name="T1" fmla="*/ 0 h 21600"/>
                <a:gd name="T2" fmla="*/ 0 w 16421"/>
                <a:gd name="T3" fmla="*/ 0 h 21600"/>
                <a:gd name="T4" fmla="*/ 0 w 164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" name="Oval 195"/>
            <p:cNvSpPr>
              <a:spLocks noChangeArrowheads="1"/>
            </p:cNvSpPr>
            <p:nvPr userDrawn="1"/>
          </p:nvSpPr>
          <p:spPr bwMode="auto">
            <a:xfrm rot="-3515713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196"/>
            <p:cNvSpPr>
              <a:spLocks noChangeArrowheads="1"/>
            </p:cNvSpPr>
            <p:nvPr userDrawn="1"/>
          </p:nvSpPr>
          <p:spPr bwMode="auto">
            <a:xfrm rot="-1615679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197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198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199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200"/>
            <p:cNvSpPr>
              <a:spLocks noChangeArrowheads="1"/>
            </p:cNvSpPr>
            <p:nvPr userDrawn="1"/>
          </p:nvSpPr>
          <p:spPr bwMode="auto">
            <a:xfrm rot="-4126769">
              <a:off x="3499" y="743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Oval 201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Oval 202"/>
            <p:cNvSpPr>
              <a:spLocks noChangeArrowheads="1"/>
            </p:cNvSpPr>
            <p:nvPr userDrawn="1"/>
          </p:nvSpPr>
          <p:spPr bwMode="auto">
            <a:xfrm rot="-5400000">
              <a:off x="3565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203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92"/>
          <p:cNvGrpSpPr>
            <a:grpSpLocks/>
          </p:cNvGrpSpPr>
          <p:nvPr/>
        </p:nvGrpSpPr>
        <p:grpSpPr bwMode="auto">
          <a:xfrm flipH="1">
            <a:off x="179388" y="5842000"/>
            <a:ext cx="815975" cy="2030413"/>
            <a:chOff x="4377" y="300"/>
            <a:chExt cx="514" cy="1279"/>
          </a:xfrm>
        </p:grpSpPr>
        <p:sp>
          <p:nvSpPr>
            <p:cNvPr id="16" name="Arc 173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T0" fmla="*/ 0 w 20810"/>
                <a:gd name="T1" fmla="*/ 0 h 20197"/>
                <a:gd name="T2" fmla="*/ 0 w 20810"/>
                <a:gd name="T3" fmla="*/ 0 h 20197"/>
                <a:gd name="T4" fmla="*/ 0 w 20810"/>
                <a:gd name="T5" fmla="*/ 0 h 201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lnTo>
                    <a:pt x="7657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174"/>
            <p:cNvSpPr>
              <a:spLocks noChangeArrowheads="1"/>
            </p:cNvSpPr>
            <p:nvPr userDrawn="1"/>
          </p:nvSpPr>
          <p:spPr bwMode="auto">
            <a:xfrm rot="-3515713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175"/>
            <p:cNvSpPr>
              <a:spLocks noChangeArrowheads="1"/>
            </p:cNvSpPr>
            <p:nvPr userDrawn="1"/>
          </p:nvSpPr>
          <p:spPr bwMode="auto">
            <a:xfrm rot="-1615679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176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177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179"/>
            <p:cNvSpPr>
              <a:spLocks noChangeArrowheads="1"/>
            </p:cNvSpPr>
            <p:nvPr userDrawn="1"/>
          </p:nvSpPr>
          <p:spPr bwMode="auto">
            <a:xfrm rot="-4126769">
              <a:off x="4438" y="503"/>
              <a:ext cx="151" cy="48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Oval 180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Oval 181"/>
            <p:cNvSpPr>
              <a:spLocks noChangeArrowheads="1"/>
            </p:cNvSpPr>
            <p:nvPr userDrawn="1"/>
          </p:nvSpPr>
          <p:spPr bwMode="auto">
            <a:xfrm rot="-2742706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Oval 18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183"/>
            <p:cNvSpPr>
              <a:spLocks noChangeArrowheads="1"/>
            </p:cNvSpPr>
            <p:nvPr userDrawn="1"/>
          </p:nvSpPr>
          <p:spPr bwMode="auto">
            <a:xfrm rot="-2742706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Oval 184"/>
            <p:cNvSpPr>
              <a:spLocks noChangeArrowheads="1"/>
            </p:cNvSpPr>
            <p:nvPr userDrawn="1"/>
          </p:nvSpPr>
          <p:spPr bwMode="auto">
            <a:xfrm rot="-2742706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Oval 185"/>
            <p:cNvSpPr>
              <a:spLocks noChangeArrowheads="1"/>
            </p:cNvSpPr>
            <p:nvPr userDrawn="1"/>
          </p:nvSpPr>
          <p:spPr bwMode="auto">
            <a:xfrm rot="10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Oval 186"/>
            <p:cNvSpPr>
              <a:spLocks noChangeArrowheads="1"/>
            </p:cNvSpPr>
            <p:nvPr userDrawn="1"/>
          </p:nvSpPr>
          <p:spPr bwMode="auto">
            <a:xfrm rot="4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" name="Oval 187"/>
            <p:cNvSpPr>
              <a:spLocks noChangeArrowheads="1"/>
            </p:cNvSpPr>
            <p:nvPr userDrawn="1"/>
          </p:nvSpPr>
          <p:spPr bwMode="auto">
            <a:xfrm rot="3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" name="Oval 191"/>
            <p:cNvSpPr>
              <a:spLocks noChangeArrowheads="1"/>
            </p:cNvSpPr>
            <p:nvPr userDrawn="1"/>
          </p:nvSpPr>
          <p:spPr bwMode="auto">
            <a:xfrm rot="-26858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407"/>
          <p:cNvGrpSpPr>
            <a:grpSpLocks/>
          </p:cNvGrpSpPr>
          <p:nvPr/>
        </p:nvGrpSpPr>
        <p:grpSpPr bwMode="auto">
          <a:xfrm>
            <a:off x="0" y="5849938"/>
            <a:ext cx="9144000" cy="1008062"/>
            <a:chOff x="0" y="302"/>
            <a:chExt cx="5760" cy="635"/>
          </a:xfrm>
        </p:grpSpPr>
        <p:sp>
          <p:nvSpPr>
            <p:cNvPr id="32" name="AutoShape 368"/>
            <p:cNvSpPr>
              <a:spLocks noChangeArrowheads="1"/>
            </p:cNvSpPr>
            <p:nvPr userDrawn="1"/>
          </p:nvSpPr>
          <p:spPr bwMode="auto">
            <a:xfrm>
              <a:off x="0" y="438"/>
              <a:ext cx="340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" name="AutoShape 369"/>
            <p:cNvSpPr>
              <a:spLocks noChangeArrowheads="1"/>
            </p:cNvSpPr>
            <p:nvPr userDrawn="1"/>
          </p:nvSpPr>
          <p:spPr bwMode="auto">
            <a:xfrm>
              <a:off x="204" y="618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" name="AutoShape 370"/>
            <p:cNvSpPr>
              <a:spLocks noChangeArrowheads="1"/>
            </p:cNvSpPr>
            <p:nvPr userDrawn="1"/>
          </p:nvSpPr>
          <p:spPr bwMode="auto">
            <a:xfrm>
              <a:off x="431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" name="AutoShape 371"/>
            <p:cNvSpPr>
              <a:spLocks noChangeArrowheads="1"/>
            </p:cNvSpPr>
            <p:nvPr userDrawn="1"/>
          </p:nvSpPr>
          <p:spPr bwMode="auto">
            <a:xfrm>
              <a:off x="703" y="302"/>
              <a:ext cx="272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" name="AutoShape 372"/>
            <p:cNvSpPr>
              <a:spLocks noChangeArrowheads="1"/>
            </p:cNvSpPr>
            <p:nvPr userDrawn="1"/>
          </p:nvSpPr>
          <p:spPr bwMode="auto">
            <a:xfrm>
              <a:off x="884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" name="AutoShape 373"/>
            <p:cNvSpPr>
              <a:spLocks noChangeArrowheads="1"/>
            </p:cNvSpPr>
            <p:nvPr userDrawn="1"/>
          </p:nvSpPr>
          <p:spPr bwMode="auto">
            <a:xfrm>
              <a:off x="1111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8" name="AutoShape 374"/>
            <p:cNvSpPr>
              <a:spLocks noChangeArrowheads="1"/>
            </p:cNvSpPr>
            <p:nvPr userDrawn="1"/>
          </p:nvSpPr>
          <p:spPr bwMode="auto">
            <a:xfrm>
              <a:off x="1202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" name="AutoShape 375"/>
            <p:cNvSpPr>
              <a:spLocks noChangeArrowheads="1"/>
            </p:cNvSpPr>
            <p:nvPr userDrawn="1"/>
          </p:nvSpPr>
          <p:spPr bwMode="auto">
            <a:xfrm>
              <a:off x="1474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0" name="AutoShape 376"/>
            <p:cNvSpPr>
              <a:spLocks noChangeArrowheads="1"/>
            </p:cNvSpPr>
            <p:nvPr userDrawn="1"/>
          </p:nvSpPr>
          <p:spPr bwMode="auto">
            <a:xfrm>
              <a:off x="1655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" name="AutoShape 377"/>
            <p:cNvSpPr>
              <a:spLocks noChangeArrowheads="1"/>
            </p:cNvSpPr>
            <p:nvPr userDrawn="1"/>
          </p:nvSpPr>
          <p:spPr bwMode="auto">
            <a:xfrm>
              <a:off x="1927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2" name="AutoShape 378"/>
            <p:cNvSpPr>
              <a:spLocks noChangeArrowheads="1"/>
            </p:cNvSpPr>
            <p:nvPr userDrawn="1"/>
          </p:nvSpPr>
          <p:spPr bwMode="auto">
            <a:xfrm>
              <a:off x="1791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" name="AutoShape 379"/>
            <p:cNvSpPr>
              <a:spLocks noChangeArrowheads="1"/>
            </p:cNvSpPr>
            <p:nvPr userDrawn="1"/>
          </p:nvSpPr>
          <p:spPr bwMode="auto">
            <a:xfrm>
              <a:off x="1837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4" name="AutoShape 380"/>
            <p:cNvSpPr>
              <a:spLocks noChangeArrowheads="1"/>
            </p:cNvSpPr>
            <p:nvPr userDrawn="1"/>
          </p:nvSpPr>
          <p:spPr bwMode="auto">
            <a:xfrm>
              <a:off x="2018" y="436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5" name="AutoShape 381"/>
            <p:cNvSpPr>
              <a:spLocks noChangeArrowheads="1"/>
            </p:cNvSpPr>
            <p:nvPr userDrawn="1"/>
          </p:nvSpPr>
          <p:spPr bwMode="auto">
            <a:xfrm>
              <a:off x="2381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6" name="AutoShape 382"/>
            <p:cNvSpPr>
              <a:spLocks noChangeArrowheads="1"/>
            </p:cNvSpPr>
            <p:nvPr userDrawn="1"/>
          </p:nvSpPr>
          <p:spPr bwMode="auto">
            <a:xfrm>
              <a:off x="2653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7" name="AutoShape 383"/>
            <p:cNvSpPr>
              <a:spLocks noChangeArrowheads="1"/>
            </p:cNvSpPr>
            <p:nvPr userDrawn="1"/>
          </p:nvSpPr>
          <p:spPr bwMode="auto">
            <a:xfrm>
              <a:off x="2517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" name="AutoShape 384"/>
            <p:cNvSpPr>
              <a:spLocks noChangeArrowheads="1"/>
            </p:cNvSpPr>
            <p:nvPr userDrawn="1"/>
          </p:nvSpPr>
          <p:spPr bwMode="auto">
            <a:xfrm>
              <a:off x="2789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" name="AutoShape 385"/>
            <p:cNvSpPr>
              <a:spLocks noChangeArrowheads="1"/>
            </p:cNvSpPr>
            <p:nvPr userDrawn="1"/>
          </p:nvSpPr>
          <p:spPr bwMode="auto">
            <a:xfrm>
              <a:off x="2925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" name="AutoShape 386"/>
            <p:cNvSpPr>
              <a:spLocks noChangeArrowheads="1"/>
            </p:cNvSpPr>
            <p:nvPr userDrawn="1"/>
          </p:nvSpPr>
          <p:spPr bwMode="auto">
            <a:xfrm>
              <a:off x="3378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" name="AutoShape 387"/>
            <p:cNvSpPr>
              <a:spLocks noChangeArrowheads="1"/>
            </p:cNvSpPr>
            <p:nvPr userDrawn="1"/>
          </p:nvSpPr>
          <p:spPr bwMode="auto">
            <a:xfrm>
              <a:off x="319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2" name="AutoShape 388"/>
            <p:cNvSpPr>
              <a:spLocks noChangeArrowheads="1"/>
            </p:cNvSpPr>
            <p:nvPr userDrawn="1"/>
          </p:nvSpPr>
          <p:spPr bwMode="auto">
            <a:xfrm>
              <a:off x="3696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3" name="AutoShape 389"/>
            <p:cNvSpPr>
              <a:spLocks noChangeArrowheads="1"/>
            </p:cNvSpPr>
            <p:nvPr userDrawn="1"/>
          </p:nvSpPr>
          <p:spPr bwMode="auto">
            <a:xfrm>
              <a:off x="3560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4" name="AutoShape 390"/>
            <p:cNvSpPr>
              <a:spLocks noChangeArrowheads="1"/>
            </p:cNvSpPr>
            <p:nvPr userDrawn="1"/>
          </p:nvSpPr>
          <p:spPr bwMode="auto">
            <a:xfrm>
              <a:off x="3606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5" name="AutoShape 391"/>
            <p:cNvSpPr>
              <a:spLocks noChangeArrowheads="1"/>
            </p:cNvSpPr>
            <p:nvPr userDrawn="1"/>
          </p:nvSpPr>
          <p:spPr bwMode="auto">
            <a:xfrm>
              <a:off x="3787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" name="AutoShape 392"/>
            <p:cNvSpPr>
              <a:spLocks noChangeArrowheads="1"/>
            </p:cNvSpPr>
            <p:nvPr userDrawn="1"/>
          </p:nvSpPr>
          <p:spPr bwMode="auto">
            <a:xfrm>
              <a:off x="4150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7" name="AutoShape 393"/>
            <p:cNvSpPr>
              <a:spLocks noChangeArrowheads="1"/>
            </p:cNvSpPr>
            <p:nvPr userDrawn="1"/>
          </p:nvSpPr>
          <p:spPr bwMode="auto">
            <a:xfrm>
              <a:off x="4422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8" name="AutoShape 394"/>
            <p:cNvSpPr>
              <a:spLocks noChangeArrowheads="1"/>
            </p:cNvSpPr>
            <p:nvPr userDrawn="1"/>
          </p:nvSpPr>
          <p:spPr bwMode="auto">
            <a:xfrm>
              <a:off x="4286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9" name="AutoShape 395"/>
            <p:cNvSpPr>
              <a:spLocks noChangeArrowheads="1"/>
            </p:cNvSpPr>
            <p:nvPr userDrawn="1"/>
          </p:nvSpPr>
          <p:spPr bwMode="auto">
            <a:xfrm>
              <a:off x="455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0" name="AutoShape 396"/>
            <p:cNvSpPr>
              <a:spLocks noChangeArrowheads="1"/>
            </p:cNvSpPr>
            <p:nvPr userDrawn="1"/>
          </p:nvSpPr>
          <p:spPr bwMode="auto">
            <a:xfrm>
              <a:off x="4694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" name="AutoShape 397"/>
            <p:cNvSpPr>
              <a:spLocks noChangeArrowheads="1"/>
            </p:cNvSpPr>
            <p:nvPr userDrawn="1"/>
          </p:nvSpPr>
          <p:spPr bwMode="auto">
            <a:xfrm>
              <a:off x="5147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2" name="AutoShape 398"/>
            <p:cNvSpPr>
              <a:spLocks noChangeArrowheads="1"/>
            </p:cNvSpPr>
            <p:nvPr userDrawn="1"/>
          </p:nvSpPr>
          <p:spPr bwMode="auto">
            <a:xfrm>
              <a:off x="4967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3" name="AutoShape 402"/>
            <p:cNvSpPr>
              <a:spLocks noChangeArrowheads="1"/>
            </p:cNvSpPr>
            <p:nvPr userDrawn="1"/>
          </p:nvSpPr>
          <p:spPr bwMode="auto">
            <a:xfrm>
              <a:off x="4944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4" name="AutoShape 403"/>
            <p:cNvSpPr>
              <a:spLocks noChangeArrowheads="1"/>
            </p:cNvSpPr>
            <p:nvPr userDrawn="1"/>
          </p:nvSpPr>
          <p:spPr bwMode="auto">
            <a:xfrm>
              <a:off x="5216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5" name="AutoShape 404"/>
            <p:cNvSpPr>
              <a:spLocks noChangeArrowheads="1"/>
            </p:cNvSpPr>
            <p:nvPr userDrawn="1"/>
          </p:nvSpPr>
          <p:spPr bwMode="auto">
            <a:xfrm>
              <a:off x="5397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6" name="AutoShape 405"/>
            <p:cNvSpPr>
              <a:spLocks noChangeArrowheads="1"/>
            </p:cNvSpPr>
            <p:nvPr userDrawn="1"/>
          </p:nvSpPr>
          <p:spPr bwMode="auto">
            <a:xfrm>
              <a:off x="5533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7" name="AutoShape 406"/>
            <p:cNvSpPr>
              <a:spLocks noChangeArrowheads="1"/>
            </p:cNvSpPr>
            <p:nvPr userDrawn="1"/>
          </p:nvSpPr>
          <p:spPr bwMode="auto">
            <a:xfrm>
              <a:off x="5579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Group 231"/>
          <p:cNvGrpSpPr>
            <a:grpSpLocks/>
          </p:cNvGrpSpPr>
          <p:nvPr/>
        </p:nvGrpSpPr>
        <p:grpSpPr bwMode="auto">
          <a:xfrm rot="3041907">
            <a:off x="2112169" y="5536407"/>
            <a:ext cx="757237" cy="1885950"/>
            <a:chOff x="4377" y="300"/>
            <a:chExt cx="514" cy="1279"/>
          </a:xfrm>
        </p:grpSpPr>
        <p:sp>
          <p:nvSpPr>
            <p:cNvPr id="69" name="Arc 232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T0" fmla="*/ 0 w 20810"/>
                <a:gd name="T1" fmla="*/ 0 h 20197"/>
                <a:gd name="T2" fmla="*/ 0 w 20810"/>
                <a:gd name="T3" fmla="*/ 0 h 20197"/>
                <a:gd name="T4" fmla="*/ 0 w 20810"/>
                <a:gd name="T5" fmla="*/ 0 h 201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lnTo>
                    <a:pt x="7657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" name="Oval 233"/>
            <p:cNvSpPr>
              <a:spLocks noChangeArrowheads="1"/>
            </p:cNvSpPr>
            <p:nvPr userDrawn="1"/>
          </p:nvSpPr>
          <p:spPr bwMode="auto">
            <a:xfrm rot="-3515713">
              <a:off x="4437" y="576"/>
              <a:ext cx="154" cy="43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" name="Oval 234"/>
            <p:cNvSpPr>
              <a:spLocks noChangeArrowheads="1"/>
            </p:cNvSpPr>
            <p:nvPr userDrawn="1"/>
          </p:nvSpPr>
          <p:spPr bwMode="auto">
            <a:xfrm rot="-1615679">
              <a:off x="4365" y="467"/>
              <a:ext cx="139" cy="55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" name="Oval 235"/>
            <p:cNvSpPr>
              <a:spLocks noChangeArrowheads="1"/>
            </p:cNvSpPr>
            <p:nvPr userDrawn="1"/>
          </p:nvSpPr>
          <p:spPr bwMode="auto">
            <a:xfrm rot="6199228">
              <a:off x="4467" y="352"/>
              <a:ext cx="151" cy="43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3" name="Oval 236"/>
            <p:cNvSpPr>
              <a:spLocks noChangeArrowheads="1"/>
            </p:cNvSpPr>
            <p:nvPr userDrawn="1"/>
          </p:nvSpPr>
          <p:spPr bwMode="auto">
            <a:xfrm>
              <a:off x="4597" y="511"/>
              <a:ext cx="140" cy="5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4" name="Oval 237"/>
            <p:cNvSpPr>
              <a:spLocks noChangeArrowheads="1"/>
            </p:cNvSpPr>
            <p:nvPr userDrawn="1"/>
          </p:nvSpPr>
          <p:spPr bwMode="auto">
            <a:xfrm rot="-4126769">
              <a:off x="4393" y="525"/>
              <a:ext cx="154" cy="44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5" name="Oval 238"/>
            <p:cNvSpPr>
              <a:spLocks noChangeArrowheads="1"/>
            </p:cNvSpPr>
            <p:nvPr userDrawn="1"/>
          </p:nvSpPr>
          <p:spPr bwMode="auto">
            <a:xfrm rot="-2624767">
              <a:off x="4507" y="411"/>
              <a:ext cx="140" cy="54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6" name="Oval 239"/>
            <p:cNvSpPr>
              <a:spLocks noChangeArrowheads="1"/>
            </p:cNvSpPr>
            <p:nvPr userDrawn="1"/>
          </p:nvSpPr>
          <p:spPr bwMode="auto">
            <a:xfrm rot="-2742706">
              <a:off x="4495" y="616"/>
              <a:ext cx="153" cy="43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7" name="Oval 240"/>
            <p:cNvSpPr>
              <a:spLocks noChangeArrowheads="1"/>
            </p:cNvSpPr>
            <p:nvPr userDrawn="1"/>
          </p:nvSpPr>
          <p:spPr bwMode="auto">
            <a:xfrm rot="-1495776">
              <a:off x="4549" y="465"/>
              <a:ext cx="139" cy="54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8" name="Oval 241"/>
            <p:cNvSpPr>
              <a:spLocks noChangeArrowheads="1"/>
            </p:cNvSpPr>
            <p:nvPr userDrawn="1"/>
          </p:nvSpPr>
          <p:spPr bwMode="auto">
            <a:xfrm rot="-2742706">
              <a:off x="4525" y="691"/>
              <a:ext cx="154" cy="43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9" name="Oval 242"/>
            <p:cNvSpPr>
              <a:spLocks noChangeArrowheads="1"/>
            </p:cNvSpPr>
            <p:nvPr userDrawn="1"/>
          </p:nvSpPr>
          <p:spPr bwMode="auto">
            <a:xfrm rot="-2742706">
              <a:off x="4591" y="719"/>
              <a:ext cx="152" cy="44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0" name="Oval 243"/>
            <p:cNvSpPr>
              <a:spLocks noChangeArrowheads="1"/>
            </p:cNvSpPr>
            <p:nvPr userDrawn="1"/>
          </p:nvSpPr>
          <p:spPr bwMode="auto">
            <a:xfrm rot="1036516">
              <a:off x="4725" y="771"/>
              <a:ext cx="152" cy="43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1" name="Oval 244"/>
            <p:cNvSpPr>
              <a:spLocks noChangeArrowheads="1"/>
            </p:cNvSpPr>
            <p:nvPr userDrawn="1"/>
          </p:nvSpPr>
          <p:spPr bwMode="auto">
            <a:xfrm rot="403513">
              <a:off x="4634" y="580"/>
              <a:ext cx="152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" name="Oval 245"/>
            <p:cNvSpPr>
              <a:spLocks noChangeArrowheads="1"/>
            </p:cNvSpPr>
            <p:nvPr userDrawn="1"/>
          </p:nvSpPr>
          <p:spPr bwMode="auto">
            <a:xfrm rot="347087">
              <a:off x="4689" y="664"/>
              <a:ext cx="152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3" name="Oval 246"/>
            <p:cNvSpPr>
              <a:spLocks noChangeArrowheads="1"/>
            </p:cNvSpPr>
            <p:nvPr userDrawn="1"/>
          </p:nvSpPr>
          <p:spPr bwMode="auto">
            <a:xfrm rot="-2685850">
              <a:off x="4647" y="800"/>
              <a:ext cx="152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4" name="Group 25"/>
          <p:cNvGrpSpPr>
            <a:grpSpLocks/>
          </p:cNvGrpSpPr>
          <p:nvPr/>
        </p:nvGrpSpPr>
        <p:grpSpPr bwMode="auto">
          <a:xfrm rot="-1259352">
            <a:off x="1620838" y="5745163"/>
            <a:ext cx="576262" cy="539750"/>
            <a:chOff x="295" y="3385"/>
            <a:chExt cx="408" cy="340"/>
          </a:xfrm>
        </p:grpSpPr>
        <p:grpSp>
          <p:nvGrpSpPr>
            <p:cNvPr id="85" name="Group 2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88" name="Group 12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95" name="Oval 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03" y="545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" name="Oval 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898" y="500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9" name="Group 13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93" name="Oval 1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73" y="61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Oval 1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72" y="576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0" name="Oval 17"/>
              <p:cNvSpPr>
                <a:spLocks noChangeArrowheads="1"/>
              </p:cNvSpPr>
              <p:nvPr userDrawn="1"/>
            </p:nvSpPr>
            <p:spPr bwMode="auto">
              <a:xfrm>
                <a:off x="1920" y="611"/>
                <a:ext cx="44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Oval 18"/>
              <p:cNvSpPr>
                <a:spLocks noChangeArrowheads="1"/>
              </p:cNvSpPr>
              <p:nvPr userDrawn="1"/>
            </p:nvSpPr>
            <p:spPr bwMode="auto">
              <a:xfrm>
                <a:off x="1872" y="519"/>
                <a:ext cx="44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Oval 19"/>
              <p:cNvSpPr>
                <a:spLocks noChangeArrowheads="1"/>
              </p:cNvSpPr>
              <p:nvPr userDrawn="1"/>
            </p:nvSpPr>
            <p:spPr bwMode="auto">
              <a:xfrm>
                <a:off x="1968" y="520"/>
                <a:ext cx="44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6" name="Oval 21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4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7" name="Oval 24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2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7" name="Group 26"/>
          <p:cNvGrpSpPr>
            <a:grpSpLocks/>
          </p:cNvGrpSpPr>
          <p:nvPr/>
        </p:nvGrpSpPr>
        <p:grpSpPr bwMode="auto">
          <a:xfrm rot="-658506">
            <a:off x="8101013" y="5229225"/>
            <a:ext cx="412750" cy="414338"/>
            <a:chOff x="295" y="3385"/>
            <a:chExt cx="408" cy="340"/>
          </a:xfrm>
        </p:grpSpPr>
        <p:grpSp>
          <p:nvGrpSpPr>
            <p:cNvPr id="98" name="Group 27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1" name="Group 28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8" name="Oval 2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865" y="573"/>
                  <a:ext cx="272" cy="42"/>
                </a:xfrm>
                <a:prstGeom prst="ellipse">
                  <a:avLst/>
                </a:prstGeom>
                <a:solidFill>
                  <a:srgbClr val="FF00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9" name="Oval 3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861" y="529"/>
                  <a:ext cx="272" cy="47"/>
                </a:xfrm>
                <a:prstGeom prst="ellipse">
                  <a:avLst/>
                </a:prstGeom>
                <a:solidFill>
                  <a:srgbClr val="FF99CC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2" name="Group 31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6" name="Oval 3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81" y="590"/>
                  <a:ext cx="272" cy="43"/>
                </a:xfrm>
                <a:prstGeom prst="ellipse">
                  <a:avLst/>
                </a:prstGeom>
                <a:solidFill>
                  <a:srgbClr val="FF99CC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Oval 3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78" y="537"/>
                  <a:ext cx="272" cy="47"/>
                </a:xfrm>
                <a:prstGeom prst="ellipse">
                  <a:avLst/>
                </a:prstGeom>
                <a:solidFill>
                  <a:srgbClr val="FF00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3" name="Oval 34"/>
              <p:cNvSpPr>
                <a:spLocks noChangeArrowheads="1"/>
              </p:cNvSpPr>
              <p:nvPr userDrawn="1"/>
            </p:nvSpPr>
            <p:spPr bwMode="auto">
              <a:xfrm>
                <a:off x="1915" y="615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Oval 35"/>
              <p:cNvSpPr>
                <a:spLocks noChangeArrowheads="1"/>
              </p:cNvSpPr>
              <p:nvPr userDrawn="1"/>
            </p:nvSpPr>
            <p:spPr bwMode="auto">
              <a:xfrm>
                <a:off x="1867" y="520"/>
                <a:ext cx="46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Oval 36"/>
              <p:cNvSpPr>
                <a:spLocks noChangeArrowheads="1"/>
              </p:cNvSpPr>
              <p:nvPr userDrawn="1"/>
            </p:nvSpPr>
            <p:spPr bwMode="auto">
              <a:xfrm>
                <a:off x="1933" y="516"/>
                <a:ext cx="46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9" name="Oval 37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2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0" name="Oval 38"/>
            <p:cNvSpPr>
              <a:spLocks noChangeArrowheads="1"/>
            </p:cNvSpPr>
            <p:nvPr userDrawn="1"/>
          </p:nvSpPr>
          <p:spPr bwMode="auto">
            <a:xfrm flipH="1">
              <a:off x="293" y="3701"/>
              <a:ext cx="25" cy="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0" name="Group 39"/>
          <p:cNvGrpSpPr>
            <a:grpSpLocks/>
          </p:cNvGrpSpPr>
          <p:nvPr/>
        </p:nvGrpSpPr>
        <p:grpSpPr bwMode="auto">
          <a:xfrm rot="-3328072">
            <a:off x="4356894" y="5804694"/>
            <a:ext cx="412750" cy="414338"/>
            <a:chOff x="295" y="3385"/>
            <a:chExt cx="408" cy="340"/>
          </a:xfrm>
        </p:grpSpPr>
        <p:grpSp>
          <p:nvGrpSpPr>
            <p:cNvPr id="111" name="Group 4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14" name="Group 41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21" name="Oval 4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889" y="525"/>
                  <a:ext cx="272" cy="42"/>
                </a:xfrm>
                <a:prstGeom prst="ellipse">
                  <a:avLst/>
                </a:prstGeom>
                <a:solidFill>
                  <a:srgbClr val="FF00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2" name="Oval 4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888" y="475"/>
                  <a:ext cx="272" cy="48"/>
                </a:xfrm>
                <a:prstGeom prst="ellipse">
                  <a:avLst/>
                </a:prstGeom>
                <a:solidFill>
                  <a:srgbClr val="FF99CC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5" name="Group 44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19" name="Oval 4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48" y="611"/>
                  <a:ext cx="272" cy="43"/>
                </a:xfrm>
                <a:prstGeom prst="ellipse">
                  <a:avLst/>
                </a:prstGeom>
                <a:solidFill>
                  <a:srgbClr val="FF99CC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" name="Oval 4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53" y="550"/>
                  <a:ext cx="272" cy="47"/>
                </a:xfrm>
                <a:prstGeom prst="ellipse">
                  <a:avLst/>
                </a:prstGeom>
                <a:solidFill>
                  <a:srgbClr val="FF00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6" name="Oval 47"/>
              <p:cNvSpPr>
                <a:spLocks noChangeArrowheads="1"/>
              </p:cNvSpPr>
              <p:nvPr userDrawn="1"/>
            </p:nvSpPr>
            <p:spPr bwMode="auto">
              <a:xfrm>
                <a:off x="1908" y="587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Oval 48"/>
              <p:cNvSpPr>
                <a:spLocks noChangeArrowheads="1"/>
              </p:cNvSpPr>
              <p:nvPr userDrawn="1"/>
            </p:nvSpPr>
            <p:spPr bwMode="auto">
              <a:xfrm>
                <a:off x="1862" y="495"/>
                <a:ext cx="46" cy="4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Oval 49"/>
              <p:cNvSpPr>
                <a:spLocks noChangeArrowheads="1"/>
              </p:cNvSpPr>
              <p:nvPr userDrawn="1"/>
            </p:nvSpPr>
            <p:spPr bwMode="auto">
              <a:xfrm>
                <a:off x="1954" y="491"/>
                <a:ext cx="50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" name="Oval 50"/>
            <p:cNvSpPr>
              <a:spLocks noChangeArrowheads="1"/>
            </p:cNvSpPr>
            <p:nvPr userDrawn="1"/>
          </p:nvSpPr>
          <p:spPr bwMode="auto">
            <a:xfrm flipH="1">
              <a:off x="341" y="3652"/>
              <a:ext cx="22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" name="Oval 51"/>
            <p:cNvSpPr>
              <a:spLocks noChangeArrowheads="1"/>
            </p:cNvSpPr>
            <p:nvPr userDrawn="1"/>
          </p:nvSpPr>
          <p:spPr bwMode="auto">
            <a:xfrm flipH="1">
              <a:off x="296" y="3697"/>
              <a:ext cx="25" cy="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" name="Group 65"/>
          <p:cNvGrpSpPr>
            <a:grpSpLocks/>
          </p:cNvGrpSpPr>
          <p:nvPr/>
        </p:nvGrpSpPr>
        <p:grpSpPr bwMode="auto">
          <a:xfrm rot="-708557">
            <a:off x="831850" y="5299075"/>
            <a:ext cx="355600" cy="396875"/>
            <a:chOff x="295" y="3385"/>
            <a:chExt cx="408" cy="340"/>
          </a:xfrm>
        </p:grpSpPr>
        <p:grpSp>
          <p:nvGrpSpPr>
            <p:cNvPr id="124" name="Group 66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27" name="Group 67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34" name="Oval 6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867" y="557"/>
                  <a:ext cx="253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" name="Oval 6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864" y="508"/>
                  <a:ext cx="265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8" name="Group 70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32" name="Oval 7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2004" y="625"/>
                  <a:ext cx="26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" name="Oval 7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2005" y="580"/>
                  <a:ext cx="256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9" name="Oval 73"/>
              <p:cNvSpPr>
                <a:spLocks noChangeArrowheads="1"/>
              </p:cNvSpPr>
              <p:nvPr userDrawn="1"/>
            </p:nvSpPr>
            <p:spPr bwMode="auto">
              <a:xfrm>
                <a:off x="1916" y="612"/>
                <a:ext cx="42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Oval 74"/>
              <p:cNvSpPr>
                <a:spLocks noChangeArrowheads="1"/>
              </p:cNvSpPr>
              <p:nvPr userDrawn="1"/>
            </p:nvSpPr>
            <p:spPr bwMode="auto">
              <a:xfrm>
                <a:off x="1869" y="525"/>
                <a:ext cx="49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Oval 75"/>
              <p:cNvSpPr>
                <a:spLocks noChangeArrowheads="1"/>
              </p:cNvSpPr>
              <p:nvPr userDrawn="1"/>
            </p:nvSpPr>
            <p:spPr bwMode="auto">
              <a:xfrm>
                <a:off x="1956" y="517"/>
                <a:ext cx="51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5" name="Oval 76"/>
            <p:cNvSpPr>
              <a:spLocks noChangeArrowheads="1"/>
            </p:cNvSpPr>
            <p:nvPr userDrawn="1"/>
          </p:nvSpPr>
          <p:spPr bwMode="auto">
            <a:xfrm flipH="1">
              <a:off x="338" y="3655"/>
              <a:ext cx="22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" name="Oval 77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4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6" name="Group 78"/>
          <p:cNvGrpSpPr>
            <a:grpSpLocks/>
          </p:cNvGrpSpPr>
          <p:nvPr/>
        </p:nvGrpSpPr>
        <p:grpSpPr bwMode="auto">
          <a:xfrm rot="1304332">
            <a:off x="-900113" y="836613"/>
            <a:ext cx="647700" cy="863600"/>
            <a:chOff x="295" y="3385"/>
            <a:chExt cx="408" cy="340"/>
          </a:xfrm>
        </p:grpSpPr>
        <p:grpSp>
          <p:nvGrpSpPr>
            <p:cNvPr id="137" name="Group 79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40" name="Group 80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47" name="Oval 8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884" y="591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8" name="Oval 8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883" y="54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1" name="Group 83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45" name="Oval 8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2011" y="560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6" name="Oval 8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2012" y="51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2" name="Oval 86"/>
              <p:cNvSpPr>
                <a:spLocks noChangeArrowheads="1"/>
              </p:cNvSpPr>
              <p:nvPr userDrawn="1"/>
            </p:nvSpPr>
            <p:spPr bwMode="auto">
              <a:xfrm>
                <a:off x="1881" y="619"/>
                <a:ext cx="44" cy="183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Oval 87"/>
              <p:cNvSpPr>
                <a:spLocks noChangeArrowheads="1"/>
              </p:cNvSpPr>
              <p:nvPr userDrawn="1"/>
            </p:nvSpPr>
            <p:spPr bwMode="auto">
              <a:xfrm>
                <a:off x="1869" y="527"/>
                <a:ext cx="44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Oval 88"/>
              <p:cNvSpPr>
                <a:spLocks noChangeArrowheads="1"/>
              </p:cNvSpPr>
              <p:nvPr userDrawn="1"/>
            </p:nvSpPr>
            <p:spPr bwMode="auto">
              <a:xfrm>
                <a:off x="1942" y="529"/>
                <a:ext cx="44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8" name="Oval 89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9" name="Oval 90"/>
            <p:cNvSpPr>
              <a:spLocks noChangeArrowheads="1"/>
            </p:cNvSpPr>
            <p:nvPr userDrawn="1"/>
          </p:nvSpPr>
          <p:spPr bwMode="auto">
            <a:xfrm flipH="1">
              <a:off x="286" y="3701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9" name="Group 91"/>
          <p:cNvGrpSpPr>
            <a:grpSpLocks/>
          </p:cNvGrpSpPr>
          <p:nvPr/>
        </p:nvGrpSpPr>
        <p:grpSpPr bwMode="auto">
          <a:xfrm>
            <a:off x="179388" y="5300663"/>
            <a:ext cx="504825" cy="466725"/>
            <a:chOff x="295" y="3385"/>
            <a:chExt cx="408" cy="340"/>
          </a:xfrm>
        </p:grpSpPr>
        <p:grpSp>
          <p:nvGrpSpPr>
            <p:cNvPr id="150" name="Group 92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53" name="Group 93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60" name="Oval 9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860" y="578"/>
                  <a:ext cx="272" cy="42"/>
                </a:xfrm>
                <a:prstGeom prst="ellipse">
                  <a:avLst/>
                </a:prstGeom>
                <a:solidFill>
                  <a:srgbClr val="00CC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1" name="Oval 9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864" y="531"/>
                  <a:ext cx="272" cy="42"/>
                </a:xfrm>
                <a:prstGeom prst="ellipse">
                  <a:avLst/>
                </a:prstGeom>
                <a:solidFill>
                  <a:srgbClr val="3366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4" name="Group 96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58" name="Oval 9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55" y="573"/>
                  <a:ext cx="272" cy="34"/>
                </a:xfrm>
                <a:prstGeom prst="ellipse">
                  <a:avLst/>
                </a:prstGeom>
                <a:solidFill>
                  <a:srgbClr val="3366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" name="Oval 9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37" y="526"/>
                  <a:ext cx="272" cy="44"/>
                </a:xfrm>
                <a:prstGeom prst="ellipse">
                  <a:avLst/>
                </a:prstGeom>
                <a:solidFill>
                  <a:srgbClr val="00CC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5" name="Oval 99"/>
              <p:cNvSpPr>
                <a:spLocks noChangeArrowheads="1"/>
              </p:cNvSpPr>
              <p:nvPr userDrawn="1"/>
            </p:nvSpPr>
            <p:spPr bwMode="auto">
              <a:xfrm>
                <a:off x="1918" y="619"/>
                <a:ext cx="47" cy="183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Oval 100"/>
              <p:cNvSpPr>
                <a:spLocks noChangeArrowheads="1"/>
              </p:cNvSpPr>
              <p:nvPr userDrawn="1"/>
            </p:nvSpPr>
            <p:spPr bwMode="auto">
              <a:xfrm>
                <a:off x="1876" y="528"/>
                <a:ext cx="44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Oval 101"/>
              <p:cNvSpPr>
                <a:spLocks noChangeArrowheads="1"/>
              </p:cNvSpPr>
              <p:nvPr userDrawn="1"/>
            </p:nvSpPr>
            <p:spPr bwMode="auto">
              <a:xfrm>
                <a:off x="1970" y="528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1" name="Oval 102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2" name="Oval 103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2" name="Group 104"/>
          <p:cNvGrpSpPr>
            <a:grpSpLocks/>
          </p:cNvGrpSpPr>
          <p:nvPr/>
        </p:nvGrpSpPr>
        <p:grpSpPr bwMode="auto">
          <a:xfrm rot="-2197408">
            <a:off x="8632825" y="5445125"/>
            <a:ext cx="511175" cy="322263"/>
            <a:chOff x="295" y="3385"/>
            <a:chExt cx="408" cy="340"/>
          </a:xfrm>
        </p:grpSpPr>
        <p:grpSp>
          <p:nvGrpSpPr>
            <p:cNvPr id="163" name="Group 105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66" name="Group 106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73" name="Oval 10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872" y="504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" name="Oval 10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868" y="464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" name="Group 109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71" name="Oval 1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45" y="666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" name="Oval 1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44" y="624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8" name="Oval 112"/>
              <p:cNvSpPr>
                <a:spLocks noChangeArrowheads="1"/>
              </p:cNvSpPr>
              <p:nvPr userDrawn="1"/>
            </p:nvSpPr>
            <p:spPr bwMode="auto">
              <a:xfrm>
                <a:off x="1911" y="563"/>
                <a:ext cx="46" cy="18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Oval 113"/>
              <p:cNvSpPr>
                <a:spLocks noChangeArrowheads="1"/>
              </p:cNvSpPr>
              <p:nvPr userDrawn="1"/>
            </p:nvSpPr>
            <p:spPr bwMode="auto">
              <a:xfrm>
                <a:off x="1866" y="487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Oval 114"/>
              <p:cNvSpPr>
                <a:spLocks noChangeArrowheads="1"/>
              </p:cNvSpPr>
              <p:nvPr userDrawn="1"/>
            </p:nvSpPr>
            <p:spPr bwMode="auto">
              <a:xfrm>
                <a:off x="1962" y="48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" name="Oval 115"/>
            <p:cNvSpPr>
              <a:spLocks noChangeArrowheads="1"/>
            </p:cNvSpPr>
            <p:nvPr userDrawn="1"/>
          </p:nvSpPr>
          <p:spPr bwMode="auto">
            <a:xfrm flipH="1">
              <a:off x="340" y="3654"/>
              <a:ext cx="23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5" name="Oval 116"/>
            <p:cNvSpPr>
              <a:spLocks noChangeArrowheads="1"/>
            </p:cNvSpPr>
            <p:nvPr userDrawn="1"/>
          </p:nvSpPr>
          <p:spPr bwMode="auto">
            <a:xfrm flipH="1">
              <a:off x="295" y="3701"/>
              <a:ext cx="23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75" name="Group 133"/>
          <p:cNvGrpSpPr>
            <a:grpSpLocks/>
          </p:cNvGrpSpPr>
          <p:nvPr/>
        </p:nvGrpSpPr>
        <p:grpSpPr bwMode="auto">
          <a:xfrm>
            <a:off x="6011863" y="5589588"/>
            <a:ext cx="576262" cy="466725"/>
            <a:chOff x="295" y="3385"/>
            <a:chExt cx="408" cy="340"/>
          </a:xfrm>
        </p:grpSpPr>
        <p:grpSp>
          <p:nvGrpSpPr>
            <p:cNvPr id="176" name="Group 134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79" name="Group 135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86" name="Oval 13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1" y="573"/>
                  <a:ext cx="272" cy="43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7" name="Oval 13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896" y="530"/>
                  <a:ext cx="272" cy="42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0" name="Group 138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84" name="Oval 13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78" y="572"/>
                  <a:ext cx="272" cy="34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" name="Oval 14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80" y="523"/>
                  <a:ext cx="272" cy="42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1" name="Oval 141"/>
              <p:cNvSpPr>
                <a:spLocks noChangeArrowheads="1"/>
              </p:cNvSpPr>
              <p:nvPr userDrawn="1"/>
            </p:nvSpPr>
            <p:spPr bwMode="auto">
              <a:xfrm>
                <a:off x="1924" y="618"/>
                <a:ext cx="44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Oval 142"/>
              <p:cNvSpPr>
                <a:spLocks noChangeArrowheads="1"/>
              </p:cNvSpPr>
              <p:nvPr userDrawn="1"/>
            </p:nvSpPr>
            <p:spPr bwMode="auto">
              <a:xfrm>
                <a:off x="1879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Oval 143"/>
              <p:cNvSpPr>
                <a:spLocks noChangeArrowheads="1"/>
              </p:cNvSpPr>
              <p:nvPr userDrawn="1"/>
            </p:nvSpPr>
            <p:spPr bwMode="auto">
              <a:xfrm>
                <a:off x="1960" y="523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7" name="Oval 144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4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8" name="Oval 145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2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8" name="Group 190"/>
          <p:cNvGrpSpPr>
            <a:grpSpLocks/>
          </p:cNvGrpSpPr>
          <p:nvPr/>
        </p:nvGrpSpPr>
        <p:grpSpPr bwMode="auto">
          <a:xfrm rot="1401958">
            <a:off x="6372225" y="5957888"/>
            <a:ext cx="503238" cy="1800225"/>
            <a:chOff x="3470" y="572"/>
            <a:chExt cx="317" cy="1134"/>
          </a:xfrm>
        </p:grpSpPr>
        <p:sp>
          <p:nvSpPr>
            <p:cNvPr id="189" name="Arc 154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T0" fmla="*/ 0 w 16421"/>
                <a:gd name="T1" fmla="*/ 0 h 21600"/>
                <a:gd name="T2" fmla="*/ 0 w 16421"/>
                <a:gd name="T3" fmla="*/ 0 h 21600"/>
                <a:gd name="T4" fmla="*/ 0 w 164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0" name="Oval 155"/>
            <p:cNvSpPr>
              <a:spLocks noChangeArrowheads="1"/>
            </p:cNvSpPr>
            <p:nvPr userDrawn="1"/>
          </p:nvSpPr>
          <p:spPr bwMode="auto">
            <a:xfrm rot="-3515713">
              <a:off x="3535" y="784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1" name="Oval 156"/>
            <p:cNvSpPr>
              <a:spLocks noChangeArrowheads="1"/>
            </p:cNvSpPr>
            <p:nvPr userDrawn="1"/>
          </p:nvSpPr>
          <p:spPr bwMode="auto">
            <a:xfrm rot="-1615679">
              <a:off x="3467" y="696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2" name="Oval 157"/>
            <p:cNvSpPr>
              <a:spLocks noChangeArrowheads="1"/>
            </p:cNvSpPr>
            <p:nvPr userDrawn="1"/>
          </p:nvSpPr>
          <p:spPr bwMode="auto">
            <a:xfrm rot="6199228">
              <a:off x="3535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3" name="Oval 160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" name="Oval 161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5" name="Oval 162"/>
            <p:cNvSpPr>
              <a:spLocks noChangeArrowheads="1"/>
            </p:cNvSpPr>
            <p:nvPr userDrawn="1"/>
          </p:nvSpPr>
          <p:spPr bwMode="auto">
            <a:xfrm rot="-4126769">
              <a:off x="3480" y="746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6" name="Oval 164"/>
            <p:cNvSpPr>
              <a:spLocks noChangeArrowheads="1"/>
            </p:cNvSpPr>
            <p:nvPr userDrawn="1"/>
          </p:nvSpPr>
          <p:spPr bwMode="auto">
            <a:xfrm rot="-2624767">
              <a:off x="3578" y="653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7" name="Oval 166"/>
            <p:cNvSpPr>
              <a:spLocks noChangeArrowheads="1"/>
            </p:cNvSpPr>
            <p:nvPr userDrawn="1"/>
          </p:nvSpPr>
          <p:spPr bwMode="auto">
            <a:xfrm rot="-5400000">
              <a:off x="3554" y="828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8" name="Oval 167"/>
            <p:cNvSpPr>
              <a:spLocks noChangeArrowheads="1"/>
            </p:cNvSpPr>
            <p:nvPr userDrawn="1"/>
          </p:nvSpPr>
          <p:spPr bwMode="auto">
            <a:xfrm rot="-1495776">
              <a:off x="3616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9" name="Group 204"/>
          <p:cNvGrpSpPr>
            <a:grpSpLocks/>
          </p:cNvGrpSpPr>
          <p:nvPr/>
        </p:nvGrpSpPr>
        <p:grpSpPr bwMode="auto">
          <a:xfrm flipH="1">
            <a:off x="1763713" y="6381750"/>
            <a:ext cx="503237" cy="1800225"/>
            <a:chOff x="3470" y="572"/>
            <a:chExt cx="317" cy="1134"/>
          </a:xfrm>
        </p:grpSpPr>
        <p:sp>
          <p:nvSpPr>
            <p:cNvPr id="200" name="Arc 205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T0" fmla="*/ 0 w 16421"/>
                <a:gd name="T1" fmla="*/ 0 h 21600"/>
                <a:gd name="T2" fmla="*/ 0 w 16421"/>
                <a:gd name="T3" fmla="*/ 0 h 21600"/>
                <a:gd name="T4" fmla="*/ 0 w 164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1" name="Oval 206"/>
            <p:cNvSpPr>
              <a:spLocks noChangeArrowheads="1"/>
            </p:cNvSpPr>
            <p:nvPr userDrawn="1"/>
          </p:nvSpPr>
          <p:spPr bwMode="auto">
            <a:xfrm rot="-3515713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2" name="Oval 207"/>
            <p:cNvSpPr>
              <a:spLocks noChangeArrowheads="1"/>
            </p:cNvSpPr>
            <p:nvPr userDrawn="1"/>
          </p:nvSpPr>
          <p:spPr bwMode="auto">
            <a:xfrm rot="-1615679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3" name="Oval 208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4" name="Oval 209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" name="Oval 210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" name="Oval 211"/>
            <p:cNvSpPr>
              <a:spLocks noChangeArrowheads="1"/>
            </p:cNvSpPr>
            <p:nvPr userDrawn="1"/>
          </p:nvSpPr>
          <p:spPr bwMode="auto">
            <a:xfrm rot="-4126769">
              <a:off x="3499" y="761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" name="Oval 212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" name="Oval 213"/>
            <p:cNvSpPr>
              <a:spLocks noChangeArrowheads="1"/>
            </p:cNvSpPr>
            <p:nvPr userDrawn="1"/>
          </p:nvSpPr>
          <p:spPr bwMode="auto">
            <a:xfrm rot="-5400000">
              <a:off x="3573" y="844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" name="Oval 214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0" name="Group 263"/>
          <p:cNvGrpSpPr>
            <a:grpSpLocks/>
          </p:cNvGrpSpPr>
          <p:nvPr/>
        </p:nvGrpSpPr>
        <p:grpSpPr bwMode="auto">
          <a:xfrm rot="538637">
            <a:off x="7308850" y="5516563"/>
            <a:ext cx="815975" cy="2030412"/>
            <a:chOff x="4377" y="300"/>
            <a:chExt cx="514" cy="1279"/>
          </a:xfrm>
        </p:grpSpPr>
        <p:sp>
          <p:nvSpPr>
            <p:cNvPr id="211" name="Arc 264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T0" fmla="*/ 0 w 20810"/>
                <a:gd name="T1" fmla="*/ 0 h 20197"/>
                <a:gd name="T2" fmla="*/ 0 w 20810"/>
                <a:gd name="T3" fmla="*/ 0 h 20197"/>
                <a:gd name="T4" fmla="*/ 0 w 20810"/>
                <a:gd name="T5" fmla="*/ 0 h 201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lnTo>
                    <a:pt x="7657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2" name="Oval 265"/>
            <p:cNvSpPr>
              <a:spLocks noChangeArrowheads="1"/>
            </p:cNvSpPr>
            <p:nvPr userDrawn="1"/>
          </p:nvSpPr>
          <p:spPr bwMode="auto">
            <a:xfrm rot="-3515713">
              <a:off x="4454" y="546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" name="Oval 266"/>
            <p:cNvSpPr>
              <a:spLocks noChangeArrowheads="1"/>
            </p:cNvSpPr>
            <p:nvPr userDrawn="1"/>
          </p:nvSpPr>
          <p:spPr bwMode="auto">
            <a:xfrm rot="-1615679">
              <a:off x="4361" y="444"/>
              <a:ext cx="143" cy="50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4" name="Oval 267"/>
            <p:cNvSpPr>
              <a:spLocks noChangeArrowheads="1"/>
            </p:cNvSpPr>
            <p:nvPr userDrawn="1"/>
          </p:nvSpPr>
          <p:spPr bwMode="auto">
            <a:xfrm rot="6199228">
              <a:off x="4453" y="341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" name="Oval 268"/>
            <p:cNvSpPr>
              <a:spLocks noChangeArrowheads="1"/>
            </p:cNvSpPr>
            <p:nvPr userDrawn="1"/>
          </p:nvSpPr>
          <p:spPr bwMode="auto">
            <a:xfrm>
              <a:off x="4601" y="490"/>
              <a:ext cx="143" cy="50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6" name="Oval 269"/>
            <p:cNvSpPr>
              <a:spLocks noChangeArrowheads="1"/>
            </p:cNvSpPr>
            <p:nvPr userDrawn="1"/>
          </p:nvSpPr>
          <p:spPr bwMode="auto">
            <a:xfrm rot="-4126769">
              <a:off x="4418" y="484"/>
              <a:ext cx="151" cy="48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7" name="Oval 270"/>
            <p:cNvSpPr>
              <a:spLocks noChangeArrowheads="1"/>
            </p:cNvSpPr>
            <p:nvPr userDrawn="1"/>
          </p:nvSpPr>
          <p:spPr bwMode="auto">
            <a:xfrm rot="-2624767">
              <a:off x="4507" y="389"/>
              <a:ext cx="142" cy="50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8" name="Oval 271"/>
            <p:cNvSpPr>
              <a:spLocks noChangeArrowheads="1"/>
            </p:cNvSpPr>
            <p:nvPr userDrawn="1"/>
          </p:nvSpPr>
          <p:spPr bwMode="auto">
            <a:xfrm rot="-2742706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9" name="Oval 27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0" name="Oval 273"/>
            <p:cNvSpPr>
              <a:spLocks noChangeArrowheads="1"/>
            </p:cNvSpPr>
            <p:nvPr userDrawn="1"/>
          </p:nvSpPr>
          <p:spPr bwMode="auto">
            <a:xfrm rot="-2742706">
              <a:off x="4546" y="667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1" name="Oval 274"/>
            <p:cNvSpPr>
              <a:spLocks noChangeArrowheads="1"/>
            </p:cNvSpPr>
            <p:nvPr userDrawn="1"/>
          </p:nvSpPr>
          <p:spPr bwMode="auto">
            <a:xfrm rot="-2742706">
              <a:off x="4582" y="709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2" name="Oval 275"/>
            <p:cNvSpPr>
              <a:spLocks noChangeArrowheads="1"/>
            </p:cNvSpPr>
            <p:nvPr userDrawn="1"/>
          </p:nvSpPr>
          <p:spPr bwMode="auto">
            <a:xfrm rot="10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3" name="Oval 276"/>
            <p:cNvSpPr>
              <a:spLocks noChangeArrowheads="1"/>
            </p:cNvSpPr>
            <p:nvPr userDrawn="1"/>
          </p:nvSpPr>
          <p:spPr bwMode="auto">
            <a:xfrm rot="403513">
              <a:off x="4629" y="567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4" name="Oval 277"/>
            <p:cNvSpPr>
              <a:spLocks noChangeArrowheads="1"/>
            </p:cNvSpPr>
            <p:nvPr userDrawn="1"/>
          </p:nvSpPr>
          <p:spPr bwMode="auto">
            <a:xfrm rot="347087">
              <a:off x="4681" y="652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5" name="Oval 278"/>
            <p:cNvSpPr>
              <a:spLocks noChangeArrowheads="1"/>
            </p:cNvSpPr>
            <p:nvPr userDrawn="1"/>
          </p:nvSpPr>
          <p:spPr bwMode="auto">
            <a:xfrm rot="-2685850">
              <a:off x="4642" y="792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6" name="AutoShape 313"/>
          <p:cNvSpPr>
            <a:spLocks noChangeArrowheads="1"/>
          </p:cNvSpPr>
          <p:nvPr/>
        </p:nvSpPr>
        <p:spPr bwMode="auto">
          <a:xfrm rot="19980577">
            <a:off x="7091363" y="7051675"/>
            <a:ext cx="360362" cy="908050"/>
          </a:xfrm>
          <a:prstGeom prst="moon">
            <a:avLst>
              <a:gd name="adj" fmla="val 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227" name="Group 351"/>
          <p:cNvGrpSpPr>
            <a:grpSpLocks/>
          </p:cNvGrpSpPr>
          <p:nvPr/>
        </p:nvGrpSpPr>
        <p:grpSpPr bwMode="auto">
          <a:xfrm rot="-4249260">
            <a:off x="3419475" y="5876925"/>
            <a:ext cx="503238" cy="503238"/>
            <a:chOff x="295" y="3385"/>
            <a:chExt cx="408" cy="340"/>
          </a:xfrm>
        </p:grpSpPr>
        <p:grpSp>
          <p:nvGrpSpPr>
            <p:cNvPr id="228" name="Group 352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231" name="Group 353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238" name="Oval 35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01" y="518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" name="Oval 35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03" y="471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32" name="Group 356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236" name="Oval 35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34" y="620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" name="Oval 35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34" y="573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33" name="Oval 359"/>
              <p:cNvSpPr>
                <a:spLocks noChangeArrowheads="1"/>
              </p:cNvSpPr>
              <p:nvPr userDrawn="1"/>
            </p:nvSpPr>
            <p:spPr bwMode="auto">
              <a:xfrm>
                <a:off x="1911" y="590"/>
                <a:ext cx="47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Oval 360"/>
              <p:cNvSpPr>
                <a:spLocks noChangeArrowheads="1"/>
              </p:cNvSpPr>
              <p:nvPr userDrawn="1"/>
            </p:nvSpPr>
            <p:spPr bwMode="auto">
              <a:xfrm>
                <a:off x="1882" y="489"/>
                <a:ext cx="46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Oval 361"/>
              <p:cNvSpPr>
                <a:spLocks noChangeArrowheads="1"/>
              </p:cNvSpPr>
              <p:nvPr userDrawn="1"/>
            </p:nvSpPr>
            <p:spPr bwMode="auto">
              <a:xfrm>
                <a:off x="1969" y="489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9" name="Oval 362"/>
            <p:cNvSpPr>
              <a:spLocks noChangeArrowheads="1"/>
            </p:cNvSpPr>
            <p:nvPr userDrawn="1"/>
          </p:nvSpPr>
          <p:spPr bwMode="auto">
            <a:xfrm flipH="1">
              <a:off x="334" y="3658"/>
              <a:ext cx="22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0" name="Oval 363"/>
            <p:cNvSpPr>
              <a:spLocks noChangeArrowheads="1"/>
            </p:cNvSpPr>
            <p:nvPr userDrawn="1"/>
          </p:nvSpPr>
          <p:spPr bwMode="auto">
            <a:xfrm flipH="1">
              <a:off x="287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4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45F9-7C39-47C9-A92E-59AE0DEE40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319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2847 C 0.07049 0.01783 0.08889 0.08357 0.1559 0.08241 C 0.25312 0.08241 0.26024 -0.13588 0.37639 -0.13634 C 0.48073 -0.13634 0.42483 0.05394 0.52552 0.05324 C 0.63055 0.05324 0.57361 -0.08472 0.68628 -0.08472 C 0.78663 -0.08472 0.7309 0.00857 0.82049 0.00857 C 0.9066 0.00857 0.8618 -0.06273 0.93976 -0.06273 C 0.9849 -0.06273 0.98819 -0.04328 0.99236 -0.02847 " pathEditMode="relative" rAng="0" ptsTypes="ffffffff">
                                      <p:cBhvr>
                                        <p:cTn id="6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5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47D7-2CBE-47C6-9B87-E4AAD33F1A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224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1D6D4-BD24-4415-9C17-FC5DCF5A19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862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86288" y="1557338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CF9E1-2EFB-41DA-9C0E-DC05E901C5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239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C021E-1719-4395-8FAF-D3C1F1AB24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3018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555F-E8A8-4290-A468-341B3AE9E0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6116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666E-6EA6-4EF0-8D36-DD2E73BA7F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955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AFAFF-3E85-4ECA-A8C8-AAB5C788B1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801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18C1-936E-484F-82D7-676AACFF27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9502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EF486-7381-4E73-B4C6-4418B9466D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4108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F4744-EB23-45FE-9B1F-7E827674A4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6903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58086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8086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34E81-BD15-40DD-BED7-E8750E1E45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0989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3"/>
          <p:cNvGrpSpPr>
            <a:grpSpLocks/>
          </p:cNvGrpSpPr>
          <p:nvPr/>
        </p:nvGrpSpPr>
        <p:grpSpPr bwMode="auto">
          <a:xfrm>
            <a:off x="5076825" y="5957888"/>
            <a:ext cx="503238" cy="1800225"/>
            <a:chOff x="3470" y="572"/>
            <a:chExt cx="317" cy="1134"/>
          </a:xfrm>
        </p:grpSpPr>
        <p:sp>
          <p:nvSpPr>
            <p:cNvPr id="5" name="Arc 194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T0" fmla="*/ 0 w 16421"/>
                <a:gd name="T1" fmla="*/ 0 h 21600"/>
                <a:gd name="T2" fmla="*/ 0 w 16421"/>
                <a:gd name="T3" fmla="*/ 0 h 21600"/>
                <a:gd name="T4" fmla="*/ 0 w 164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" name="Oval 195"/>
            <p:cNvSpPr>
              <a:spLocks noChangeArrowheads="1"/>
            </p:cNvSpPr>
            <p:nvPr userDrawn="1"/>
          </p:nvSpPr>
          <p:spPr bwMode="auto">
            <a:xfrm rot="-3515713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196"/>
            <p:cNvSpPr>
              <a:spLocks noChangeArrowheads="1"/>
            </p:cNvSpPr>
            <p:nvPr userDrawn="1"/>
          </p:nvSpPr>
          <p:spPr bwMode="auto">
            <a:xfrm rot="-1615679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197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198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199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200"/>
            <p:cNvSpPr>
              <a:spLocks noChangeArrowheads="1"/>
            </p:cNvSpPr>
            <p:nvPr userDrawn="1"/>
          </p:nvSpPr>
          <p:spPr bwMode="auto">
            <a:xfrm rot="-4126769">
              <a:off x="3499" y="743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Oval 201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Oval 202"/>
            <p:cNvSpPr>
              <a:spLocks noChangeArrowheads="1"/>
            </p:cNvSpPr>
            <p:nvPr userDrawn="1"/>
          </p:nvSpPr>
          <p:spPr bwMode="auto">
            <a:xfrm rot="-5400000">
              <a:off x="3565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203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92"/>
          <p:cNvGrpSpPr>
            <a:grpSpLocks/>
          </p:cNvGrpSpPr>
          <p:nvPr/>
        </p:nvGrpSpPr>
        <p:grpSpPr bwMode="auto">
          <a:xfrm flipH="1">
            <a:off x="179388" y="5842000"/>
            <a:ext cx="815975" cy="2030413"/>
            <a:chOff x="4377" y="300"/>
            <a:chExt cx="514" cy="1279"/>
          </a:xfrm>
        </p:grpSpPr>
        <p:sp>
          <p:nvSpPr>
            <p:cNvPr id="16" name="Arc 173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T0" fmla="*/ 0 w 20810"/>
                <a:gd name="T1" fmla="*/ 0 h 20197"/>
                <a:gd name="T2" fmla="*/ 0 w 20810"/>
                <a:gd name="T3" fmla="*/ 0 h 20197"/>
                <a:gd name="T4" fmla="*/ 0 w 20810"/>
                <a:gd name="T5" fmla="*/ 0 h 201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lnTo>
                    <a:pt x="7657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174"/>
            <p:cNvSpPr>
              <a:spLocks noChangeArrowheads="1"/>
            </p:cNvSpPr>
            <p:nvPr userDrawn="1"/>
          </p:nvSpPr>
          <p:spPr bwMode="auto">
            <a:xfrm rot="-3515713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175"/>
            <p:cNvSpPr>
              <a:spLocks noChangeArrowheads="1"/>
            </p:cNvSpPr>
            <p:nvPr userDrawn="1"/>
          </p:nvSpPr>
          <p:spPr bwMode="auto">
            <a:xfrm rot="-1615679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176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177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179"/>
            <p:cNvSpPr>
              <a:spLocks noChangeArrowheads="1"/>
            </p:cNvSpPr>
            <p:nvPr userDrawn="1"/>
          </p:nvSpPr>
          <p:spPr bwMode="auto">
            <a:xfrm rot="-4126769">
              <a:off x="4438" y="503"/>
              <a:ext cx="151" cy="48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Oval 180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Oval 181"/>
            <p:cNvSpPr>
              <a:spLocks noChangeArrowheads="1"/>
            </p:cNvSpPr>
            <p:nvPr userDrawn="1"/>
          </p:nvSpPr>
          <p:spPr bwMode="auto">
            <a:xfrm rot="-2742706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Oval 18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183"/>
            <p:cNvSpPr>
              <a:spLocks noChangeArrowheads="1"/>
            </p:cNvSpPr>
            <p:nvPr userDrawn="1"/>
          </p:nvSpPr>
          <p:spPr bwMode="auto">
            <a:xfrm rot="-2742706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Oval 184"/>
            <p:cNvSpPr>
              <a:spLocks noChangeArrowheads="1"/>
            </p:cNvSpPr>
            <p:nvPr userDrawn="1"/>
          </p:nvSpPr>
          <p:spPr bwMode="auto">
            <a:xfrm rot="-2742706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Oval 185"/>
            <p:cNvSpPr>
              <a:spLocks noChangeArrowheads="1"/>
            </p:cNvSpPr>
            <p:nvPr userDrawn="1"/>
          </p:nvSpPr>
          <p:spPr bwMode="auto">
            <a:xfrm rot="10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Oval 186"/>
            <p:cNvSpPr>
              <a:spLocks noChangeArrowheads="1"/>
            </p:cNvSpPr>
            <p:nvPr userDrawn="1"/>
          </p:nvSpPr>
          <p:spPr bwMode="auto">
            <a:xfrm rot="4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" name="Oval 187"/>
            <p:cNvSpPr>
              <a:spLocks noChangeArrowheads="1"/>
            </p:cNvSpPr>
            <p:nvPr userDrawn="1"/>
          </p:nvSpPr>
          <p:spPr bwMode="auto">
            <a:xfrm rot="3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" name="Oval 191"/>
            <p:cNvSpPr>
              <a:spLocks noChangeArrowheads="1"/>
            </p:cNvSpPr>
            <p:nvPr userDrawn="1"/>
          </p:nvSpPr>
          <p:spPr bwMode="auto">
            <a:xfrm rot="-26858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407"/>
          <p:cNvGrpSpPr>
            <a:grpSpLocks/>
          </p:cNvGrpSpPr>
          <p:nvPr/>
        </p:nvGrpSpPr>
        <p:grpSpPr bwMode="auto">
          <a:xfrm>
            <a:off x="0" y="5849938"/>
            <a:ext cx="9144000" cy="1008062"/>
            <a:chOff x="0" y="302"/>
            <a:chExt cx="5760" cy="635"/>
          </a:xfrm>
        </p:grpSpPr>
        <p:sp>
          <p:nvSpPr>
            <p:cNvPr id="32" name="AutoShape 368"/>
            <p:cNvSpPr>
              <a:spLocks noChangeArrowheads="1"/>
            </p:cNvSpPr>
            <p:nvPr userDrawn="1"/>
          </p:nvSpPr>
          <p:spPr bwMode="auto">
            <a:xfrm>
              <a:off x="0" y="438"/>
              <a:ext cx="340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" name="AutoShape 369"/>
            <p:cNvSpPr>
              <a:spLocks noChangeArrowheads="1"/>
            </p:cNvSpPr>
            <p:nvPr userDrawn="1"/>
          </p:nvSpPr>
          <p:spPr bwMode="auto">
            <a:xfrm>
              <a:off x="204" y="618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" name="AutoShape 370"/>
            <p:cNvSpPr>
              <a:spLocks noChangeArrowheads="1"/>
            </p:cNvSpPr>
            <p:nvPr userDrawn="1"/>
          </p:nvSpPr>
          <p:spPr bwMode="auto">
            <a:xfrm>
              <a:off x="431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" name="AutoShape 371"/>
            <p:cNvSpPr>
              <a:spLocks noChangeArrowheads="1"/>
            </p:cNvSpPr>
            <p:nvPr userDrawn="1"/>
          </p:nvSpPr>
          <p:spPr bwMode="auto">
            <a:xfrm>
              <a:off x="703" y="302"/>
              <a:ext cx="272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" name="AutoShape 372"/>
            <p:cNvSpPr>
              <a:spLocks noChangeArrowheads="1"/>
            </p:cNvSpPr>
            <p:nvPr userDrawn="1"/>
          </p:nvSpPr>
          <p:spPr bwMode="auto">
            <a:xfrm>
              <a:off x="884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" name="AutoShape 373"/>
            <p:cNvSpPr>
              <a:spLocks noChangeArrowheads="1"/>
            </p:cNvSpPr>
            <p:nvPr userDrawn="1"/>
          </p:nvSpPr>
          <p:spPr bwMode="auto">
            <a:xfrm>
              <a:off x="1111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8" name="AutoShape 374"/>
            <p:cNvSpPr>
              <a:spLocks noChangeArrowheads="1"/>
            </p:cNvSpPr>
            <p:nvPr userDrawn="1"/>
          </p:nvSpPr>
          <p:spPr bwMode="auto">
            <a:xfrm>
              <a:off x="1202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" name="AutoShape 375"/>
            <p:cNvSpPr>
              <a:spLocks noChangeArrowheads="1"/>
            </p:cNvSpPr>
            <p:nvPr userDrawn="1"/>
          </p:nvSpPr>
          <p:spPr bwMode="auto">
            <a:xfrm>
              <a:off x="1474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0" name="AutoShape 376"/>
            <p:cNvSpPr>
              <a:spLocks noChangeArrowheads="1"/>
            </p:cNvSpPr>
            <p:nvPr userDrawn="1"/>
          </p:nvSpPr>
          <p:spPr bwMode="auto">
            <a:xfrm>
              <a:off x="1655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" name="AutoShape 377"/>
            <p:cNvSpPr>
              <a:spLocks noChangeArrowheads="1"/>
            </p:cNvSpPr>
            <p:nvPr userDrawn="1"/>
          </p:nvSpPr>
          <p:spPr bwMode="auto">
            <a:xfrm>
              <a:off x="1927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2" name="AutoShape 378"/>
            <p:cNvSpPr>
              <a:spLocks noChangeArrowheads="1"/>
            </p:cNvSpPr>
            <p:nvPr userDrawn="1"/>
          </p:nvSpPr>
          <p:spPr bwMode="auto">
            <a:xfrm>
              <a:off x="1791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" name="AutoShape 379"/>
            <p:cNvSpPr>
              <a:spLocks noChangeArrowheads="1"/>
            </p:cNvSpPr>
            <p:nvPr userDrawn="1"/>
          </p:nvSpPr>
          <p:spPr bwMode="auto">
            <a:xfrm>
              <a:off x="1837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4" name="AutoShape 380"/>
            <p:cNvSpPr>
              <a:spLocks noChangeArrowheads="1"/>
            </p:cNvSpPr>
            <p:nvPr userDrawn="1"/>
          </p:nvSpPr>
          <p:spPr bwMode="auto">
            <a:xfrm>
              <a:off x="2018" y="436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5" name="AutoShape 381"/>
            <p:cNvSpPr>
              <a:spLocks noChangeArrowheads="1"/>
            </p:cNvSpPr>
            <p:nvPr userDrawn="1"/>
          </p:nvSpPr>
          <p:spPr bwMode="auto">
            <a:xfrm>
              <a:off x="2381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6" name="AutoShape 382"/>
            <p:cNvSpPr>
              <a:spLocks noChangeArrowheads="1"/>
            </p:cNvSpPr>
            <p:nvPr userDrawn="1"/>
          </p:nvSpPr>
          <p:spPr bwMode="auto">
            <a:xfrm>
              <a:off x="2653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7" name="AutoShape 383"/>
            <p:cNvSpPr>
              <a:spLocks noChangeArrowheads="1"/>
            </p:cNvSpPr>
            <p:nvPr userDrawn="1"/>
          </p:nvSpPr>
          <p:spPr bwMode="auto">
            <a:xfrm>
              <a:off x="2517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" name="AutoShape 384"/>
            <p:cNvSpPr>
              <a:spLocks noChangeArrowheads="1"/>
            </p:cNvSpPr>
            <p:nvPr userDrawn="1"/>
          </p:nvSpPr>
          <p:spPr bwMode="auto">
            <a:xfrm>
              <a:off x="2789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" name="AutoShape 385"/>
            <p:cNvSpPr>
              <a:spLocks noChangeArrowheads="1"/>
            </p:cNvSpPr>
            <p:nvPr userDrawn="1"/>
          </p:nvSpPr>
          <p:spPr bwMode="auto">
            <a:xfrm>
              <a:off x="2925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" name="AutoShape 386"/>
            <p:cNvSpPr>
              <a:spLocks noChangeArrowheads="1"/>
            </p:cNvSpPr>
            <p:nvPr userDrawn="1"/>
          </p:nvSpPr>
          <p:spPr bwMode="auto">
            <a:xfrm>
              <a:off x="3378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" name="AutoShape 387"/>
            <p:cNvSpPr>
              <a:spLocks noChangeArrowheads="1"/>
            </p:cNvSpPr>
            <p:nvPr userDrawn="1"/>
          </p:nvSpPr>
          <p:spPr bwMode="auto">
            <a:xfrm>
              <a:off x="319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2" name="AutoShape 388"/>
            <p:cNvSpPr>
              <a:spLocks noChangeArrowheads="1"/>
            </p:cNvSpPr>
            <p:nvPr userDrawn="1"/>
          </p:nvSpPr>
          <p:spPr bwMode="auto">
            <a:xfrm>
              <a:off x="3696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3" name="AutoShape 389"/>
            <p:cNvSpPr>
              <a:spLocks noChangeArrowheads="1"/>
            </p:cNvSpPr>
            <p:nvPr userDrawn="1"/>
          </p:nvSpPr>
          <p:spPr bwMode="auto">
            <a:xfrm>
              <a:off x="3560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4" name="AutoShape 390"/>
            <p:cNvSpPr>
              <a:spLocks noChangeArrowheads="1"/>
            </p:cNvSpPr>
            <p:nvPr userDrawn="1"/>
          </p:nvSpPr>
          <p:spPr bwMode="auto">
            <a:xfrm>
              <a:off x="3606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5" name="AutoShape 391"/>
            <p:cNvSpPr>
              <a:spLocks noChangeArrowheads="1"/>
            </p:cNvSpPr>
            <p:nvPr userDrawn="1"/>
          </p:nvSpPr>
          <p:spPr bwMode="auto">
            <a:xfrm>
              <a:off x="3787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" name="AutoShape 392"/>
            <p:cNvSpPr>
              <a:spLocks noChangeArrowheads="1"/>
            </p:cNvSpPr>
            <p:nvPr userDrawn="1"/>
          </p:nvSpPr>
          <p:spPr bwMode="auto">
            <a:xfrm>
              <a:off x="4150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7" name="AutoShape 393"/>
            <p:cNvSpPr>
              <a:spLocks noChangeArrowheads="1"/>
            </p:cNvSpPr>
            <p:nvPr userDrawn="1"/>
          </p:nvSpPr>
          <p:spPr bwMode="auto">
            <a:xfrm>
              <a:off x="4422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8" name="AutoShape 394"/>
            <p:cNvSpPr>
              <a:spLocks noChangeArrowheads="1"/>
            </p:cNvSpPr>
            <p:nvPr userDrawn="1"/>
          </p:nvSpPr>
          <p:spPr bwMode="auto">
            <a:xfrm>
              <a:off x="4286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9" name="AutoShape 395"/>
            <p:cNvSpPr>
              <a:spLocks noChangeArrowheads="1"/>
            </p:cNvSpPr>
            <p:nvPr userDrawn="1"/>
          </p:nvSpPr>
          <p:spPr bwMode="auto">
            <a:xfrm>
              <a:off x="455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0" name="AutoShape 396"/>
            <p:cNvSpPr>
              <a:spLocks noChangeArrowheads="1"/>
            </p:cNvSpPr>
            <p:nvPr userDrawn="1"/>
          </p:nvSpPr>
          <p:spPr bwMode="auto">
            <a:xfrm>
              <a:off x="4694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" name="AutoShape 397"/>
            <p:cNvSpPr>
              <a:spLocks noChangeArrowheads="1"/>
            </p:cNvSpPr>
            <p:nvPr userDrawn="1"/>
          </p:nvSpPr>
          <p:spPr bwMode="auto">
            <a:xfrm>
              <a:off x="5147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2" name="AutoShape 398"/>
            <p:cNvSpPr>
              <a:spLocks noChangeArrowheads="1"/>
            </p:cNvSpPr>
            <p:nvPr userDrawn="1"/>
          </p:nvSpPr>
          <p:spPr bwMode="auto">
            <a:xfrm>
              <a:off x="4967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3" name="AutoShape 402"/>
            <p:cNvSpPr>
              <a:spLocks noChangeArrowheads="1"/>
            </p:cNvSpPr>
            <p:nvPr userDrawn="1"/>
          </p:nvSpPr>
          <p:spPr bwMode="auto">
            <a:xfrm>
              <a:off x="4944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4" name="AutoShape 403"/>
            <p:cNvSpPr>
              <a:spLocks noChangeArrowheads="1"/>
            </p:cNvSpPr>
            <p:nvPr userDrawn="1"/>
          </p:nvSpPr>
          <p:spPr bwMode="auto">
            <a:xfrm>
              <a:off x="5216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5" name="AutoShape 404"/>
            <p:cNvSpPr>
              <a:spLocks noChangeArrowheads="1"/>
            </p:cNvSpPr>
            <p:nvPr userDrawn="1"/>
          </p:nvSpPr>
          <p:spPr bwMode="auto">
            <a:xfrm>
              <a:off x="5397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6" name="AutoShape 405"/>
            <p:cNvSpPr>
              <a:spLocks noChangeArrowheads="1"/>
            </p:cNvSpPr>
            <p:nvPr userDrawn="1"/>
          </p:nvSpPr>
          <p:spPr bwMode="auto">
            <a:xfrm>
              <a:off x="5533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7" name="AutoShape 406"/>
            <p:cNvSpPr>
              <a:spLocks noChangeArrowheads="1"/>
            </p:cNvSpPr>
            <p:nvPr userDrawn="1"/>
          </p:nvSpPr>
          <p:spPr bwMode="auto">
            <a:xfrm>
              <a:off x="5579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Group 231"/>
          <p:cNvGrpSpPr>
            <a:grpSpLocks/>
          </p:cNvGrpSpPr>
          <p:nvPr/>
        </p:nvGrpSpPr>
        <p:grpSpPr bwMode="auto">
          <a:xfrm rot="3041907">
            <a:off x="2112169" y="5536407"/>
            <a:ext cx="757237" cy="1885950"/>
            <a:chOff x="4377" y="300"/>
            <a:chExt cx="514" cy="1279"/>
          </a:xfrm>
        </p:grpSpPr>
        <p:sp>
          <p:nvSpPr>
            <p:cNvPr id="69" name="Arc 232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T0" fmla="*/ 0 w 20810"/>
                <a:gd name="T1" fmla="*/ 0 h 20197"/>
                <a:gd name="T2" fmla="*/ 0 w 20810"/>
                <a:gd name="T3" fmla="*/ 0 h 20197"/>
                <a:gd name="T4" fmla="*/ 0 w 20810"/>
                <a:gd name="T5" fmla="*/ 0 h 201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lnTo>
                    <a:pt x="7657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" name="Oval 233"/>
            <p:cNvSpPr>
              <a:spLocks noChangeArrowheads="1"/>
            </p:cNvSpPr>
            <p:nvPr userDrawn="1"/>
          </p:nvSpPr>
          <p:spPr bwMode="auto">
            <a:xfrm rot="-3515713">
              <a:off x="4437" y="576"/>
              <a:ext cx="154" cy="43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" name="Oval 234"/>
            <p:cNvSpPr>
              <a:spLocks noChangeArrowheads="1"/>
            </p:cNvSpPr>
            <p:nvPr userDrawn="1"/>
          </p:nvSpPr>
          <p:spPr bwMode="auto">
            <a:xfrm rot="-1615679">
              <a:off x="4365" y="467"/>
              <a:ext cx="139" cy="55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" name="Oval 235"/>
            <p:cNvSpPr>
              <a:spLocks noChangeArrowheads="1"/>
            </p:cNvSpPr>
            <p:nvPr userDrawn="1"/>
          </p:nvSpPr>
          <p:spPr bwMode="auto">
            <a:xfrm rot="6199228">
              <a:off x="4467" y="352"/>
              <a:ext cx="151" cy="43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3" name="Oval 236"/>
            <p:cNvSpPr>
              <a:spLocks noChangeArrowheads="1"/>
            </p:cNvSpPr>
            <p:nvPr userDrawn="1"/>
          </p:nvSpPr>
          <p:spPr bwMode="auto">
            <a:xfrm>
              <a:off x="4597" y="511"/>
              <a:ext cx="140" cy="5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4" name="Oval 237"/>
            <p:cNvSpPr>
              <a:spLocks noChangeArrowheads="1"/>
            </p:cNvSpPr>
            <p:nvPr userDrawn="1"/>
          </p:nvSpPr>
          <p:spPr bwMode="auto">
            <a:xfrm rot="-4126769">
              <a:off x="4393" y="525"/>
              <a:ext cx="154" cy="44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5" name="Oval 238"/>
            <p:cNvSpPr>
              <a:spLocks noChangeArrowheads="1"/>
            </p:cNvSpPr>
            <p:nvPr userDrawn="1"/>
          </p:nvSpPr>
          <p:spPr bwMode="auto">
            <a:xfrm rot="-2624767">
              <a:off x="4507" y="411"/>
              <a:ext cx="140" cy="54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6" name="Oval 239"/>
            <p:cNvSpPr>
              <a:spLocks noChangeArrowheads="1"/>
            </p:cNvSpPr>
            <p:nvPr userDrawn="1"/>
          </p:nvSpPr>
          <p:spPr bwMode="auto">
            <a:xfrm rot="-2742706">
              <a:off x="4495" y="616"/>
              <a:ext cx="153" cy="43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7" name="Oval 240"/>
            <p:cNvSpPr>
              <a:spLocks noChangeArrowheads="1"/>
            </p:cNvSpPr>
            <p:nvPr userDrawn="1"/>
          </p:nvSpPr>
          <p:spPr bwMode="auto">
            <a:xfrm rot="-1495776">
              <a:off x="4549" y="465"/>
              <a:ext cx="139" cy="54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8" name="Oval 241"/>
            <p:cNvSpPr>
              <a:spLocks noChangeArrowheads="1"/>
            </p:cNvSpPr>
            <p:nvPr userDrawn="1"/>
          </p:nvSpPr>
          <p:spPr bwMode="auto">
            <a:xfrm rot="-2742706">
              <a:off x="4525" y="691"/>
              <a:ext cx="154" cy="43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9" name="Oval 242"/>
            <p:cNvSpPr>
              <a:spLocks noChangeArrowheads="1"/>
            </p:cNvSpPr>
            <p:nvPr userDrawn="1"/>
          </p:nvSpPr>
          <p:spPr bwMode="auto">
            <a:xfrm rot="-2742706">
              <a:off x="4591" y="719"/>
              <a:ext cx="152" cy="44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0" name="Oval 243"/>
            <p:cNvSpPr>
              <a:spLocks noChangeArrowheads="1"/>
            </p:cNvSpPr>
            <p:nvPr userDrawn="1"/>
          </p:nvSpPr>
          <p:spPr bwMode="auto">
            <a:xfrm rot="1036516">
              <a:off x="4725" y="771"/>
              <a:ext cx="152" cy="43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1" name="Oval 244"/>
            <p:cNvSpPr>
              <a:spLocks noChangeArrowheads="1"/>
            </p:cNvSpPr>
            <p:nvPr userDrawn="1"/>
          </p:nvSpPr>
          <p:spPr bwMode="auto">
            <a:xfrm rot="403513">
              <a:off x="4634" y="580"/>
              <a:ext cx="152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" name="Oval 245"/>
            <p:cNvSpPr>
              <a:spLocks noChangeArrowheads="1"/>
            </p:cNvSpPr>
            <p:nvPr userDrawn="1"/>
          </p:nvSpPr>
          <p:spPr bwMode="auto">
            <a:xfrm rot="347087">
              <a:off x="4689" y="664"/>
              <a:ext cx="152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3" name="Oval 246"/>
            <p:cNvSpPr>
              <a:spLocks noChangeArrowheads="1"/>
            </p:cNvSpPr>
            <p:nvPr userDrawn="1"/>
          </p:nvSpPr>
          <p:spPr bwMode="auto">
            <a:xfrm rot="-2685850">
              <a:off x="4647" y="800"/>
              <a:ext cx="152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4" name="Group 25"/>
          <p:cNvGrpSpPr>
            <a:grpSpLocks/>
          </p:cNvGrpSpPr>
          <p:nvPr/>
        </p:nvGrpSpPr>
        <p:grpSpPr bwMode="auto">
          <a:xfrm rot="-1259352">
            <a:off x="1620838" y="5745163"/>
            <a:ext cx="576262" cy="539750"/>
            <a:chOff x="295" y="3385"/>
            <a:chExt cx="408" cy="340"/>
          </a:xfrm>
        </p:grpSpPr>
        <p:grpSp>
          <p:nvGrpSpPr>
            <p:cNvPr id="85" name="Group 2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88" name="Group 12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95" name="Oval 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03" y="545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" name="Oval 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898" y="500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9" name="Group 13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93" name="Oval 1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73" y="61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Oval 1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72" y="576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0" name="Oval 17"/>
              <p:cNvSpPr>
                <a:spLocks noChangeArrowheads="1"/>
              </p:cNvSpPr>
              <p:nvPr userDrawn="1"/>
            </p:nvSpPr>
            <p:spPr bwMode="auto">
              <a:xfrm>
                <a:off x="1920" y="611"/>
                <a:ext cx="44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Oval 18"/>
              <p:cNvSpPr>
                <a:spLocks noChangeArrowheads="1"/>
              </p:cNvSpPr>
              <p:nvPr userDrawn="1"/>
            </p:nvSpPr>
            <p:spPr bwMode="auto">
              <a:xfrm>
                <a:off x="1872" y="519"/>
                <a:ext cx="44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Oval 19"/>
              <p:cNvSpPr>
                <a:spLocks noChangeArrowheads="1"/>
              </p:cNvSpPr>
              <p:nvPr userDrawn="1"/>
            </p:nvSpPr>
            <p:spPr bwMode="auto">
              <a:xfrm>
                <a:off x="1968" y="520"/>
                <a:ext cx="44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6" name="Oval 21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4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7" name="Oval 24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2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7" name="Group 26"/>
          <p:cNvGrpSpPr>
            <a:grpSpLocks/>
          </p:cNvGrpSpPr>
          <p:nvPr/>
        </p:nvGrpSpPr>
        <p:grpSpPr bwMode="auto">
          <a:xfrm rot="-658506">
            <a:off x="8101013" y="5229225"/>
            <a:ext cx="412750" cy="414338"/>
            <a:chOff x="295" y="3385"/>
            <a:chExt cx="408" cy="340"/>
          </a:xfrm>
        </p:grpSpPr>
        <p:grpSp>
          <p:nvGrpSpPr>
            <p:cNvPr id="98" name="Group 27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1" name="Group 28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8" name="Oval 2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865" y="573"/>
                  <a:ext cx="272" cy="42"/>
                </a:xfrm>
                <a:prstGeom prst="ellipse">
                  <a:avLst/>
                </a:prstGeom>
                <a:solidFill>
                  <a:srgbClr val="FF00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9" name="Oval 3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861" y="529"/>
                  <a:ext cx="272" cy="47"/>
                </a:xfrm>
                <a:prstGeom prst="ellipse">
                  <a:avLst/>
                </a:prstGeom>
                <a:solidFill>
                  <a:srgbClr val="FF99CC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2" name="Group 31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6" name="Oval 3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81" y="590"/>
                  <a:ext cx="272" cy="43"/>
                </a:xfrm>
                <a:prstGeom prst="ellipse">
                  <a:avLst/>
                </a:prstGeom>
                <a:solidFill>
                  <a:srgbClr val="FF99CC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Oval 3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78" y="537"/>
                  <a:ext cx="272" cy="47"/>
                </a:xfrm>
                <a:prstGeom prst="ellipse">
                  <a:avLst/>
                </a:prstGeom>
                <a:solidFill>
                  <a:srgbClr val="FF00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3" name="Oval 34"/>
              <p:cNvSpPr>
                <a:spLocks noChangeArrowheads="1"/>
              </p:cNvSpPr>
              <p:nvPr userDrawn="1"/>
            </p:nvSpPr>
            <p:spPr bwMode="auto">
              <a:xfrm>
                <a:off x="1915" y="615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Oval 35"/>
              <p:cNvSpPr>
                <a:spLocks noChangeArrowheads="1"/>
              </p:cNvSpPr>
              <p:nvPr userDrawn="1"/>
            </p:nvSpPr>
            <p:spPr bwMode="auto">
              <a:xfrm>
                <a:off x="1867" y="520"/>
                <a:ext cx="46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Oval 36"/>
              <p:cNvSpPr>
                <a:spLocks noChangeArrowheads="1"/>
              </p:cNvSpPr>
              <p:nvPr userDrawn="1"/>
            </p:nvSpPr>
            <p:spPr bwMode="auto">
              <a:xfrm>
                <a:off x="1933" y="516"/>
                <a:ext cx="46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9" name="Oval 37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2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0" name="Oval 38"/>
            <p:cNvSpPr>
              <a:spLocks noChangeArrowheads="1"/>
            </p:cNvSpPr>
            <p:nvPr userDrawn="1"/>
          </p:nvSpPr>
          <p:spPr bwMode="auto">
            <a:xfrm flipH="1">
              <a:off x="293" y="3701"/>
              <a:ext cx="25" cy="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0" name="Group 39"/>
          <p:cNvGrpSpPr>
            <a:grpSpLocks/>
          </p:cNvGrpSpPr>
          <p:nvPr/>
        </p:nvGrpSpPr>
        <p:grpSpPr bwMode="auto">
          <a:xfrm rot="-3328072">
            <a:off x="4356894" y="5804694"/>
            <a:ext cx="412750" cy="414338"/>
            <a:chOff x="295" y="3385"/>
            <a:chExt cx="408" cy="340"/>
          </a:xfrm>
        </p:grpSpPr>
        <p:grpSp>
          <p:nvGrpSpPr>
            <p:cNvPr id="111" name="Group 4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14" name="Group 41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21" name="Oval 4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889" y="525"/>
                  <a:ext cx="272" cy="42"/>
                </a:xfrm>
                <a:prstGeom prst="ellipse">
                  <a:avLst/>
                </a:prstGeom>
                <a:solidFill>
                  <a:srgbClr val="FF00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2" name="Oval 4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888" y="475"/>
                  <a:ext cx="272" cy="48"/>
                </a:xfrm>
                <a:prstGeom prst="ellipse">
                  <a:avLst/>
                </a:prstGeom>
                <a:solidFill>
                  <a:srgbClr val="FF99CC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5" name="Group 44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19" name="Oval 4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48" y="611"/>
                  <a:ext cx="272" cy="43"/>
                </a:xfrm>
                <a:prstGeom prst="ellipse">
                  <a:avLst/>
                </a:prstGeom>
                <a:solidFill>
                  <a:srgbClr val="FF99CC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" name="Oval 4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53" y="550"/>
                  <a:ext cx="272" cy="47"/>
                </a:xfrm>
                <a:prstGeom prst="ellipse">
                  <a:avLst/>
                </a:prstGeom>
                <a:solidFill>
                  <a:srgbClr val="FF00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6" name="Oval 47"/>
              <p:cNvSpPr>
                <a:spLocks noChangeArrowheads="1"/>
              </p:cNvSpPr>
              <p:nvPr userDrawn="1"/>
            </p:nvSpPr>
            <p:spPr bwMode="auto">
              <a:xfrm>
                <a:off x="1908" y="587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Oval 48"/>
              <p:cNvSpPr>
                <a:spLocks noChangeArrowheads="1"/>
              </p:cNvSpPr>
              <p:nvPr userDrawn="1"/>
            </p:nvSpPr>
            <p:spPr bwMode="auto">
              <a:xfrm>
                <a:off x="1862" y="495"/>
                <a:ext cx="46" cy="4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Oval 49"/>
              <p:cNvSpPr>
                <a:spLocks noChangeArrowheads="1"/>
              </p:cNvSpPr>
              <p:nvPr userDrawn="1"/>
            </p:nvSpPr>
            <p:spPr bwMode="auto">
              <a:xfrm>
                <a:off x="1954" y="491"/>
                <a:ext cx="50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" name="Oval 50"/>
            <p:cNvSpPr>
              <a:spLocks noChangeArrowheads="1"/>
            </p:cNvSpPr>
            <p:nvPr userDrawn="1"/>
          </p:nvSpPr>
          <p:spPr bwMode="auto">
            <a:xfrm flipH="1">
              <a:off x="341" y="3652"/>
              <a:ext cx="22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" name="Oval 51"/>
            <p:cNvSpPr>
              <a:spLocks noChangeArrowheads="1"/>
            </p:cNvSpPr>
            <p:nvPr userDrawn="1"/>
          </p:nvSpPr>
          <p:spPr bwMode="auto">
            <a:xfrm flipH="1">
              <a:off x="296" y="3697"/>
              <a:ext cx="25" cy="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" name="Group 65"/>
          <p:cNvGrpSpPr>
            <a:grpSpLocks/>
          </p:cNvGrpSpPr>
          <p:nvPr/>
        </p:nvGrpSpPr>
        <p:grpSpPr bwMode="auto">
          <a:xfrm rot="-708557">
            <a:off x="831850" y="5299075"/>
            <a:ext cx="355600" cy="396875"/>
            <a:chOff x="295" y="3385"/>
            <a:chExt cx="408" cy="340"/>
          </a:xfrm>
        </p:grpSpPr>
        <p:grpSp>
          <p:nvGrpSpPr>
            <p:cNvPr id="124" name="Group 66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27" name="Group 67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34" name="Oval 6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867" y="557"/>
                  <a:ext cx="253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" name="Oval 6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864" y="508"/>
                  <a:ext cx="265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8" name="Group 70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32" name="Oval 7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2004" y="625"/>
                  <a:ext cx="26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" name="Oval 7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2005" y="580"/>
                  <a:ext cx="256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9" name="Oval 73"/>
              <p:cNvSpPr>
                <a:spLocks noChangeArrowheads="1"/>
              </p:cNvSpPr>
              <p:nvPr userDrawn="1"/>
            </p:nvSpPr>
            <p:spPr bwMode="auto">
              <a:xfrm>
                <a:off x="1916" y="612"/>
                <a:ext cx="42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Oval 74"/>
              <p:cNvSpPr>
                <a:spLocks noChangeArrowheads="1"/>
              </p:cNvSpPr>
              <p:nvPr userDrawn="1"/>
            </p:nvSpPr>
            <p:spPr bwMode="auto">
              <a:xfrm>
                <a:off x="1869" y="525"/>
                <a:ext cx="49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Oval 75"/>
              <p:cNvSpPr>
                <a:spLocks noChangeArrowheads="1"/>
              </p:cNvSpPr>
              <p:nvPr userDrawn="1"/>
            </p:nvSpPr>
            <p:spPr bwMode="auto">
              <a:xfrm>
                <a:off x="1956" y="517"/>
                <a:ext cx="51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5" name="Oval 76"/>
            <p:cNvSpPr>
              <a:spLocks noChangeArrowheads="1"/>
            </p:cNvSpPr>
            <p:nvPr userDrawn="1"/>
          </p:nvSpPr>
          <p:spPr bwMode="auto">
            <a:xfrm flipH="1">
              <a:off x="338" y="3655"/>
              <a:ext cx="22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" name="Oval 77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4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6" name="Group 78"/>
          <p:cNvGrpSpPr>
            <a:grpSpLocks/>
          </p:cNvGrpSpPr>
          <p:nvPr/>
        </p:nvGrpSpPr>
        <p:grpSpPr bwMode="auto">
          <a:xfrm rot="1304332">
            <a:off x="-900113" y="836613"/>
            <a:ext cx="576263" cy="720725"/>
            <a:chOff x="295" y="3385"/>
            <a:chExt cx="408" cy="340"/>
          </a:xfrm>
        </p:grpSpPr>
        <p:grpSp>
          <p:nvGrpSpPr>
            <p:cNvPr id="137" name="Group 79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40" name="Group 80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47" name="Oval 8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1" y="596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8" name="Oval 8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1" y="549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1" name="Group 83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45" name="Oval 8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60" y="559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6" name="Oval 8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9" y="526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2" name="Oval 86"/>
              <p:cNvSpPr>
                <a:spLocks noChangeArrowheads="1"/>
              </p:cNvSpPr>
              <p:nvPr userDrawn="1"/>
            </p:nvSpPr>
            <p:spPr bwMode="auto">
              <a:xfrm>
                <a:off x="1909" y="628"/>
                <a:ext cx="44" cy="183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Oval 87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Oval 88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8" name="Oval 89"/>
            <p:cNvSpPr>
              <a:spLocks noChangeArrowheads="1"/>
            </p:cNvSpPr>
            <p:nvPr userDrawn="1"/>
          </p:nvSpPr>
          <p:spPr bwMode="auto">
            <a:xfrm flipH="1">
              <a:off x="335" y="3656"/>
              <a:ext cx="28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9" name="Oval 90"/>
            <p:cNvSpPr>
              <a:spLocks noChangeArrowheads="1"/>
            </p:cNvSpPr>
            <p:nvPr userDrawn="1"/>
          </p:nvSpPr>
          <p:spPr bwMode="auto">
            <a:xfrm flipH="1">
              <a:off x="289" y="3701"/>
              <a:ext cx="19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9" name="Group 91"/>
          <p:cNvGrpSpPr>
            <a:grpSpLocks/>
          </p:cNvGrpSpPr>
          <p:nvPr/>
        </p:nvGrpSpPr>
        <p:grpSpPr bwMode="auto">
          <a:xfrm>
            <a:off x="179388" y="5300663"/>
            <a:ext cx="504825" cy="466725"/>
            <a:chOff x="295" y="3385"/>
            <a:chExt cx="408" cy="340"/>
          </a:xfrm>
        </p:grpSpPr>
        <p:grpSp>
          <p:nvGrpSpPr>
            <p:cNvPr id="150" name="Group 92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53" name="Group 93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60" name="Oval 9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860" y="578"/>
                  <a:ext cx="272" cy="42"/>
                </a:xfrm>
                <a:prstGeom prst="ellipse">
                  <a:avLst/>
                </a:prstGeom>
                <a:solidFill>
                  <a:srgbClr val="00CC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1" name="Oval 9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864" y="531"/>
                  <a:ext cx="272" cy="42"/>
                </a:xfrm>
                <a:prstGeom prst="ellipse">
                  <a:avLst/>
                </a:prstGeom>
                <a:solidFill>
                  <a:srgbClr val="3366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4" name="Group 96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58" name="Oval 9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55" y="573"/>
                  <a:ext cx="272" cy="34"/>
                </a:xfrm>
                <a:prstGeom prst="ellipse">
                  <a:avLst/>
                </a:prstGeom>
                <a:solidFill>
                  <a:srgbClr val="3366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" name="Oval 9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37" y="526"/>
                  <a:ext cx="272" cy="44"/>
                </a:xfrm>
                <a:prstGeom prst="ellipse">
                  <a:avLst/>
                </a:prstGeom>
                <a:solidFill>
                  <a:srgbClr val="00CC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5" name="Oval 99"/>
              <p:cNvSpPr>
                <a:spLocks noChangeArrowheads="1"/>
              </p:cNvSpPr>
              <p:nvPr userDrawn="1"/>
            </p:nvSpPr>
            <p:spPr bwMode="auto">
              <a:xfrm>
                <a:off x="1918" y="619"/>
                <a:ext cx="47" cy="183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Oval 100"/>
              <p:cNvSpPr>
                <a:spLocks noChangeArrowheads="1"/>
              </p:cNvSpPr>
              <p:nvPr userDrawn="1"/>
            </p:nvSpPr>
            <p:spPr bwMode="auto">
              <a:xfrm>
                <a:off x="1876" y="528"/>
                <a:ext cx="44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Oval 101"/>
              <p:cNvSpPr>
                <a:spLocks noChangeArrowheads="1"/>
              </p:cNvSpPr>
              <p:nvPr userDrawn="1"/>
            </p:nvSpPr>
            <p:spPr bwMode="auto">
              <a:xfrm>
                <a:off x="1970" y="528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1" name="Oval 102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2" name="Oval 103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2" name="Group 104"/>
          <p:cNvGrpSpPr>
            <a:grpSpLocks/>
          </p:cNvGrpSpPr>
          <p:nvPr/>
        </p:nvGrpSpPr>
        <p:grpSpPr bwMode="auto">
          <a:xfrm rot="-2197408">
            <a:off x="8632825" y="5445125"/>
            <a:ext cx="511175" cy="322263"/>
            <a:chOff x="295" y="3385"/>
            <a:chExt cx="408" cy="340"/>
          </a:xfrm>
        </p:grpSpPr>
        <p:grpSp>
          <p:nvGrpSpPr>
            <p:cNvPr id="163" name="Group 105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66" name="Group 106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73" name="Oval 10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872" y="504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" name="Oval 10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868" y="464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" name="Group 109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71" name="Oval 1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45" y="666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" name="Oval 1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44" y="624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8" name="Oval 112"/>
              <p:cNvSpPr>
                <a:spLocks noChangeArrowheads="1"/>
              </p:cNvSpPr>
              <p:nvPr userDrawn="1"/>
            </p:nvSpPr>
            <p:spPr bwMode="auto">
              <a:xfrm>
                <a:off x="1911" y="563"/>
                <a:ext cx="46" cy="18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Oval 113"/>
              <p:cNvSpPr>
                <a:spLocks noChangeArrowheads="1"/>
              </p:cNvSpPr>
              <p:nvPr userDrawn="1"/>
            </p:nvSpPr>
            <p:spPr bwMode="auto">
              <a:xfrm>
                <a:off x="1866" y="487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Oval 114"/>
              <p:cNvSpPr>
                <a:spLocks noChangeArrowheads="1"/>
              </p:cNvSpPr>
              <p:nvPr userDrawn="1"/>
            </p:nvSpPr>
            <p:spPr bwMode="auto">
              <a:xfrm>
                <a:off x="1962" y="48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" name="Oval 115"/>
            <p:cNvSpPr>
              <a:spLocks noChangeArrowheads="1"/>
            </p:cNvSpPr>
            <p:nvPr userDrawn="1"/>
          </p:nvSpPr>
          <p:spPr bwMode="auto">
            <a:xfrm flipH="1">
              <a:off x="340" y="3654"/>
              <a:ext cx="23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5" name="Oval 116"/>
            <p:cNvSpPr>
              <a:spLocks noChangeArrowheads="1"/>
            </p:cNvSpPr>
            <p:nvPr userDrawn="1"/>
          </p:nvSpPr>
          <p:spPr bwMode="auto">
            <a:xfrm flipH="1">
              <a:off x="295" y="3701"/>
              <a:ext cx="23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75" name="Group 133"/>
          <p:cNvGrpSpPr>
            <a:grpSpLocks/>
          </p:cNvGrpSpPr>
          <p:nvPr/>
        </p:nvGrpSpPr>
        <p:grpSpPr bwMode="auto">
          <a:xfrm>
            <a:off x="6011863" y="5589588"/>
            <a:ext cx="576262" cy="466725"/>
            <a:chOff x="295" y="3385"/>
            <a:chExt cx="408" cy="340"/>
          </a:xfrm>
        </p:grpSpPr>
        <p:grpSp>
          <p:nvGrpSpPr>
            <p:cNvPr id="176" name="Group 134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79" name="Group 135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86" name="Oval 13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1" y="573"/>
                  <a:ext cx="272" cy="43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7" name="Oval 13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896" y="530"/>
                  <a:ext cx="272" cy="42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0" name="Group 138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84" name="Oval 13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78" y="572"/>
                  <a:ext cx="272" cy="34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" name="Oval 14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80" y="523"/>
                  <a:ext cx="272" cy="42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1" name="Oval 141"/>
              <p:cNvSpPr>
                <a:spLocks noChangeArrowheads="1"/>
              </p:cNvSpPr>
              <p:nvPr userDrawn="1"/>
            </p:nvSpPr>
            <p:spPr bwMode="auto">
              <a:xfrm>
                <a:off x="1924" y="618"/>
                <a:ext cx="44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Oval 142"/>
              <p:cNvSpPr>
                <a:spLocks noChangeArrowheads="1"/>
              </p:cNvSpPr>
              <p:nvPr userDrawn="1"/>
            </p:nvSpPr>
            <p:spPr bwMode="auto">
              <a:xfrm>
                <a:off x="1879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Oval 143"/>
              <p:cNvSpPr>
                <a:spLocks noChangeArrowheads="1"/>
              </p:cNvSpPr>
              <p:nvPr userDrawn="1"/>
            </p:nvSpPr>
            <p:spPr bwMode="auto">
              <a:xfrm>
                <a:off x="1960" y="523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7" name="Oval 144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4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8" name="Oval 145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2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8" name="Group 190"/>
          <p:cNvGrpSpPr>
            <a:grpSpLocks/>
          </p:cNvGrpSpPr>
          <p:nvPr/>
        </p:nvGrpSpPr>
        <p:grpSpPr bwMode="auto">
          <a:xfrm rot="1401958">
            <a:off x="6372225" y="5957888"/>
            <a:ext cx="503238" cy="1800225"/>
            <a:chOff x="3470" y="572"/>
            <a:chExt cx="317" cy="1134"/>
          </a:xfrm>
        </p:grpSpPr>
        <p:sp>
          <p:nvSpPr>
            <p:cNvPr id="189" name="Arc 154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T0" fmla="*/ 0 w 16421"/>
                <a:gd name="T1" fmla="*/ 0 h 21600"/>
                <a:gd name="T2" fmla="*/ 0 w 16421"/>
                <a:gd name="T3" fmla="*/ 0 h 21600"/>
                <a:gd name="T4" fmla="*/ 0 w 164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0" name="Oval 155"/>
            <p:cNvSpPr>
              <a:spLocks noChangeArrowheads="1"/>
            </p:cNvSpPr>
            <p:nvPr userDrawn="1"/>
          </p:nvSpPr>
          <p:spPr bwMode="auto">
            <a:xfrm rot="-3515713">
              <a:off x="3535" y="784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1" name="Oval 156"/>
            <p:cNvSpPr>
              <a:spLocks noChangeArrowheads="1"/>
            </p:cNvSpPr>
            <p:nvPr userDrawn="1"/>
          </p:nvSpPr>
          <p:spPr bwMode="auto">
            <a:xfrm rot="-1615679">
              <a:off x="3467" y="696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2" name="Oval 157"/>
            <p:cNvSpPr>
              <a:spLocks noChangeArrowheads="1"/>
            </p:cNvSpPr>
            <p:nvPr userDrawn="1"/>
          </p:nvSpPr>
          <p:spPr bwMode="auto">
            <a:xfrm rot="6199228">
              <a:off x="3535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3" name="Oval 160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" name="Oval 161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5" name="Oval 162"/>
            <p:cNvSpPr>
              <a:spLocks noChangeArrowheads="1"/>
            </p:cNvSpPr>
            <p:nvPr userDrawn="1"/>
          </p:nvSpPr>
          <p:spPr bwMode="auto">
            <a:xfrm rot="-4126769">
              <a:off x="3480" y="746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6" name="Oval 164"/>
            <p:cNvSpPr>
              <a:spLocks noChangeArrowheads="1"/>
            </p:cNvSpPr>
            <p:nvPr userDrawn="1"/>
          </p:nvSpPr>
          <p:spPr bwMode="auto">
            <a:xfrm rot="-2624767">
              <a:off x="3578" y="653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7" name="Oval 166"/>
            <p:cNvSpPr>
              <a:spLocks noChangeArrowheads="1"/>
            </p:cNvSpPr>
            <p:nvPr userDrawn="1"/>
          </p:nvSpPr>
          <p:spPr bwMode="auto">
            <a:xfrm rot="-5400000">
              <a:off x="3554" y="828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8" name="Oval 167"/>
            <p:cNvSpPr>
              <a:spLocks noChangeArrowheads="1"/>
            </p:cNvSpPr>
            <p:nvPr userDrawn="1"/>
          </p:nvSpPr>
          <p:spPr bwMode="auto">
            <a:xfrm rot="-1495776">
              <a:off x="3616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9" name="Group 204"/>
          <p:cNvGrpSpPr>
            <a:grpSpLocks/>
          </p:cNvGrpSpPr>
          <p:nvPr/>
        </p:nvGrpSpPr>
        <p:grpSpPr bwMode="auto">
          <a:xfrm flipH="1">
            <a:off x="1763713" y="6381750"/>
            <a:ext cx="503237" cy="1800225"/>
            <a:chOff x="3470" y="572"/>
            <a:chExt cx="317" cy="1134"/>
          </a:xfrm>
        </p:grpSpPr>
        <p:sp>
          <p:nvSpPr>
            <p:cNvPr id="200" name="Arc 205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T0" fmla="*/ 0 w 16421"/>
                <a:gd name="T1" fmla="*/ 0 h 21600"/>
                <a:gd name="T2" fmla="*/ 0 w 16421"/>
                <a:gd name="T3" fmla="*/ 0 h 21600"/>
                <a:gd name="T4" fmla="*/ 0 w 164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1" name="Oval 206"/>
            <p:cNvSpPr>
              <a:spLocks noChangeArrowheads="1"/>
            </p:cNvSpPr>
            <p:nvPr userDrawn="1"/>
          </p:nvSpPr>
          <p:spPr bwMode="auto">
            <a:xfrm rot="-3515713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2" name="Oval 207"/>
            <p:cNvSpPr>
              <a:spLocks noChangeArrowheads="1"/>
            </p:cNvSpPr>
            <p:nvPr userDrawn="1"/>
          </p:nvSpPr>
          <p:spPr bwMode="auto">
            <a:xfrm rot="-1615679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3" name="Oval 208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4" name="Oval 209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" name="Oval 210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" name="Oval 211"/>
            <p:cNvSpPr>
              <a:spLocks noChangeArrowheads="1"/>
            </p:cNvSpPr>
            <p:nvPr userDrawn="1"/>
          </p:nvSpPr>
          <p:spPr bwMode="auto">
            <a:xfrm rot="-4126769">
              <a:off x="3499" y="761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" name="Oval 212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" name="Oval 213"/>
            <p:cNvSpPr>
              <a:spLocks noChangeArrowheads="1"/>
            </p:cNvSpPr>
            <p:nvPr userDrawn="1"/>
          </p:nvSpPr>
          <p:spPr bwMode="auto">
            <a:xfrm rot="-5400000">
              <a:off x="3573" y="844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" name="Oval 214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0" name="Group 263"/>
          <p:cNvGrpSpPr>
            <a:grpSpLocks/>
          </p:cNvGrpSpPr>
          <p:nvPr/>
        </p:nvGrpSpPr>
        <p:grpSpPr bwMode="auto">
          <a:xfrm rot="538637">
            <a:off x="7308850" y="5516563"/>
            <a:ext cx="815975" cy="2030412"/>
            <a:chOff x="4377" y="300"/>
            <a:chExt cx="514" cy="1279"/>
          </a:xfrm>
        </p:grpSpPr>
        <p:sp>
          <p:nvSpPr>
            <p:cNvPr id="211" name="Arc 264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T0" fmla="*/ 0 w 20810"/>
                <a:gd name="T1" fmla="*/ 0 h 20197"/>
                <a:gd name="T2" fmla="*/ 0 w 20810"/>
                <a:gd name="T3" fmla="*/ 0 h 20197"/>
                <a:gd name="T4" fmla="*/ 0 w 20810"/>
                <a:gd name="T5" fmla="*/ 0 h 201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lnTo>
                    <a:pt x="7657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2" name="Oval 265"/>
            <p:cNvSpPr>
              <a:spLocks noChangeArrowheads="1"/>
            </p:cNvSpPr>
            <p:nvPr userDrawn="1"/>
          </p:nvSpPr>
          <p:spPr bwMode="auto">
            <a:xfrm rot="-3515713">
              <a:off x="4454" y="546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" name="Oval 266"/>
            <p:cNvSpPr>
              <a:spLocks noChangeArrowheads="1"/>
            </p:cNvSpPr>
            <p:nvPr userDrawn="1"/>
          </p:nvSpPr>
          <p:spPr bwMode="auto">
            <a:xfrm rot="-1615679">
              <a:off x="4361" y="444"/>
              <a:ext cx="143" cy="50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4" name="Oval 267"/>
            <p:cNvSpPr>
              <a:spLocks noChangeArrowheads="1"/>
            </p:cNvSpPr>
            <p:nvPr userDrawn="1"/>
          </p:nvSpPr>
          <p:spPr bwMode="auto">
            <a:xfrm rot="6199228">
              <a:off x="4453" y="341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" name="Oval 268"/>
            <p:cNvSpPr>
              <a:spLocks noChangeArrowheads="1"/>
            </p:cNvSpPr>
            <p:nvPr userDrawn="1"/>
          </p:nvSpPr>
          <p:spPr bwMode="auto">
            <a:xfrm>
              <a:off x="4601" y="490"/>
              <a:ext cx="143" cy="50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6" name="Oval 269"/>
            <p:cNvSpPr>
              <a:spLocks noChangeArrowheads="1"/>
            </p:cNvSpPr>
            <p:nvPr userDrawn="1"/>
          </p:nvSpPr>
          <p:spPr bwMode="auto">
            <a:xfrm rot="-4126769">
              <a:off x="4418" y="484"/>
              <a:ext cx="151" cy="48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7" name="Oval 270"/>
            <p:cNvSpPr>
              <a:spLocks noChangeArrowheads="1"/>
            </p:cNvSpPr>
            <p:nvPr userDrawn="1"/>
          </p:nvSpPr>
          <p:spPr bwMode="auto">
            <a:xfrm rot="-2624767">
              <a:off x="4507" y="389"/>
              <a:ext cx="142" cy="50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8" name="Oval 271"/>
            <p:cNvSpPr>
              <a:spLocks noChangeArrowheads="1"/>
            </p:cNvSpPr>
            <p:nvPr userDrawn="1"/>
          </p:nvSpPr>
          <p:spPr bwMode="auto">
            <a:xfrm rot="-2742706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9" name="Oval 27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0" name="Oval 273"/>
            <p:cNvSpPr>
              <a:spLocks noChangeArrowheads="1"/>
            </p:cNvSpPr>
            <p:nvPr userDrawn="1"/>
          </p:nvSpPr>
          <p:spPr bwMode="auto">
            <a:xfrm rot="-2742706">
              <a:off x="4546" y="667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1" name="Oval 274"/>
            <p:cNvSpPr>
              <a:spLocks noChangeArrowheads="1"/>
            </p:cNvSpPr>
            <p:nvPr userDrawn="1"/>
          </p:nvSpPr>
          <p:spPr bwMode="auto">
            <a:xfrm rot="-2742706">
              <a:off x="4582" y="709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2" name="Oval 275"/>
            <p:cNvSpPr>
              <a:spLocks noChangeArrowheads="1"/>
            </p:cNvSpPr>
            <p:nvPr userDrawn="1"/>
          </p:nvSpPr>
          <p:spPr bwMode="auto">
            <a:xfrm rot="10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3" name="Oval 276"/>
            <p:cNvSpPr>
              <a:spLocks noChangeArrowheads="1"/>
            </p:cNvSpPr>
            <p:nvPr userDrawn="1"/>
          </p:nvSpPr>
          <p:spPr bwMode="auto">
            <a:xfrm rot="403513">
              <a:off x="4629" y="567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4" name="Oval 277"/>
            <p:cNvSpPr>
              <a:spLocks noChangeArrowheads="1"/>
            </p:cNvSpPr>
            <p:nvPr userDrawn="1"/>
          </p:nvSpPr>
          <p:spPr bwMode="auto">
            <a:xfrm rot="347087">
              <a:off x="4681" y="652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5" name="Oval 278"/>
            <p:cNvSpPr>
              <a:spLocks noChangeArrowheads="1"/>
            </p:cNvSpPr>
            <p:nvPr userDrawn="1"/>
          </p:nvSpPr>
          <p:spPr bwMode="auto">
            <a:xfrm rot="-2685850">
              <a:off x="4642" y="792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6" name="AutoShape 313"/>
          <p:cNvSpPr>
            <a:spLocks noChangeArrowheads="1"/>
          </p:cNvSpPr>
          <p:nvPr/>
        </p:nvSpPr>
        <p:spPr bwMode="auto">
          <a:xfrm rot="19980577">
            <a:off x="7091363" y="7051675"/>
            <a:ext cx="360362" cy="908050"/>
          </a:xfrm>
          <a:prstGeom prst="moon">
            <a:avLst>
              <a:gd name="adj" fmla="val 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227" name="Group 351"/>
          <p:cNvGrpSpPr>
            <a:grpSpLocks/>
          </p:cNvGrpSpPr>
          <p:nvPr/>
        </p:nvGrpSpPr>
        <p:grpSpPr bwMode="auto">
          <a:xfrm rot="-4249260">
            <a:off x="3419475" y="5876925"/>
            <a:ext cx="503238" cy="503238"/>
            <a:chOff x="295" y="3385"/>
            <a:chExt cx="408" cy="340"/>
          </a:xfrm>
        </p:grpSpPr>
        <p:grpSp>
          <p:nvGrpSpPr>
            <p:cNvPr id="228" name="Group 352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231" name="Group 353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238" name="Oval 35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01" y="518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" name="Oval 35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03" y="471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32" name="Group 356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236" name="Oval 35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34" y="620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" name="Oval 35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34" y="573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33" name="Oval 359"/>
              <p:cNvSpPr>
                <a:spLocks noChangeArrowheads="1"/>
              </p:cNvSpPr>
              <p:nvPr userDrawn="1"/>
            </p:nvSpPr>
            <p:spPr bwMode="auto">
              <a:xfrm>
                <a:off x="1911" y="590"/>
                <a:ext cx="47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Oval 360"/>
              <p:cNvSpPr>
                <a:spLocks noChangeArrowheads="1"/>
              </p:cNvSpPr>
              <p:nvPr userDrawn="1"/>
            </p:nvSpPr>
            <p:spPr bwMode="auto">
              <a:xfrm>
                <a:off x="1882" y="489"/>
                <a:ext cx="46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Oval 361"/>
              <p:cNvSpPr>
                <a:spLocks noChangeArrowheads="1"/>
              </p:cNvSpPr>
              <p:nvPr userDrawn="1"/>
            </p:nvSpPr>
            <p:spPr bwMode="auto">
              <a:xfrm>
                <a:off x="1969" y="489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9" name="Oval 362"/>
            <p:cNvSpPr>
              <a:spLocks noChangeArrowheads="1"/>
            </p:cNvSpPr>
            <p:nvPr userDrawn="1"/>
          </p:nvSpPr>
          <p:spPr bwMode="auto">
            <a:xfrm flipH="1">
              <a:off x="334" y="3658"/>
              <a:ext cx="22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0" name="Oval 363"/>
            <p:cNvSpPr>
              <a:spLocks noChangeArrowheads="1"/>
            </p:cNvSpPr>
            <p:nvPr userDrawn="1"/>
          </p:nvSpPr>
          <p:spPr bwMode="auto">
            <a:xfrm flipH="1">
              <a:off x="287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4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FB084-7D23-4AE3-83C5-78A2372A72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838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0.0449 C 0.07431 0.0912 0.09271 0.15694 0.15972 0.15578 C 0.25694 0.15578 0.26406 -0.0625 0.38021 -0.06297 C 0.48455 -0.06297 0.42865 0.12731 0.52934 0.12662 C 0.63437 0.12662 0.57726 -0.01135 0.6901 -0.01135 C 0.79045 -0.01135 0.73472 0.08194 0.82431 0.08194 C 0.91042 0.08194 0.86562 0.01065 0.94358 0.01065 C 0.98872 0.01065 0.99201 0.03009 0.99618 0.0449 " pathEditMode="relative" rAng="0" ptsTypes="ffffffff">
                                      <p:cBhvr>
                                        <p:cTn id="6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5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2D4EB-D8DE-4AF2-A7D5-98F5B52E5F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324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F75E-1B4B-419B-8C0D-5EE0388C8F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041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86288" y="1557338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32A46-A132-43BE-A5F8-61653E4EEE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2861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BEE2-FC38-48A6-ACAC-338F714A20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8772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DD77A-27D1-482F-BD27-F4B75EBEF9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9883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54A6-E191-47D4-814B-ACA33786CC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74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254C-C383-4BCB-97A6-C400E47080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924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FD0AB-CC8D-47CB-8170-E434E6DC66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2712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55D2B-745D-4A94-84A0-129D274617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7991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DCB60-0798-4825-8BBB-DC75833A69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0357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58086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8086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B2E0-209B-4BE0-8E3C-73DFF90CC0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18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86288" y="1557338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6B77-A291-45CE-A1B3-E16264CA50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161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C2CB3-C314-4F23-9F75-449E343158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460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51F07-F95D-4DBE-A7F3-8656155520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096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0D0BD-6451-4794-B5F1-9756358A3F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589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8D48F-2FD8-462F-8432-9F437B05A4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488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5FAC7-7DCE-4463-B4AC-A9097119D0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882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7"/>
          <p:cNvGrpSpPr>
            <a:grpSpLocks/>
          </p:cNvGrpSpPr>
          <p:nvPr userDrawn="1"/>
        </p:nvGrpSpPr>
        <p:grpSpPr bwMode="auto">
          <a:xfrm>
            <a:off x="0" y="5849938"/>
            <a:ext cx="9144000" cy="1008062"/>
            <a:chOff x="0" y="302"/>
            <a:chExt cx="5760" cy="635"/>
          </a:xfrm>
        </p:grpSpPr>
        <p:sp>
          <p:nvSpPr>
            <p:cNvPr id="1032" name="AutoShape 138"/>
            <p:cNvSpPr>
              <a:spLocks noChangeArrowheads="1"/>
            </p:cNvSpPr>
            <p:nvPr userDrawn="1"/>
          </p:nvSpPr>
          <p:spPr bwMode="auto">
            <a:xfrm>
              <a:off x="0" y="438"/>
              <a:ext cx="340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33" name="AutoShape 139"/>
            <p:cNvSpPr>
              <a:spLocks noChangeArrowheads="1"/>
            </p:cNvSpPr>
            <p:nvPr userDrawn="1"/>
          </p:nvSpPr>
          <p:spPr bwMode="auto">
            <a:xfrm>
              <a:off x="204" y="618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34" name="AutoShape 140"/>
            <p:cNvSpPr>
              <a:spLocks noChangeArrowheads="1"/>
            </p:cNvSpPr>
            <p:nvPr userDrawn="1"/>
          </p:nvSpPr>
          <p:spPr bwMode="auto">
            <a:xfrm>
              <a:off x="431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35" name="AutoShape 141"/>
            <p:cNvSpPr>
              <a:spLocks noChangeArrowheads="1"/>
            </p:cNvSpPr>
            <p:nvPr userDrawn="1"/>
          </p:nvSpPr>
          <p:spPr bwMode="auto">
            <a:xfrm>
              <a:off x="703" y="302"/>
              <a:ext cx="272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36" name="AutoShape 142"/>
            <p:cNvSpPr>
              <a:spLocks noChangeArrowheads="1"/>
            </p:cNvSpPr>
            <p:nvPr userDrawn="1"/>
          </p:nvSpPr>
          <p:spPr bwMode="auto">
            <a:xfrm>
              <a:off x="884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37" name="AutoShape 143"/>
            <p:cNvSpPr>
              <a:spLocks noChangeArrowheads="1"/>
            </p:cNvSpPr>
            <p:nvPr userDrawn="1"/>
          </p:nvSpPr>
          <p:spPr bwMode="auto">
            <a:xfrm>
              <a:off x="1111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38" name="AutoShape 144"/>
            <p:cNvSpPr>
              <a:spLocks noChangeArrowheads="1"/>
            </p:cNvSpPr>
            <p:nvPr userDrawn="1"/>
          </p:nvSpPr>
          <p:spPr bwMode="auto">
            <a:xfrm>
              <a:off x="1202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39" name="AutoShape 145"/>
            <p:cNvSpPr>
              <a:spLocks noChangeArrowheads="1"/>
            </p:cNvSpPr>
            <p:nvPr userDrawn="1"/>
          </p:nvSpPr>
          <p:spPr bwMode="auto">
            <a:xfrm>
              <a:off x="1474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0" name="AutoShape 146"/>
            <p:cNvSpPr>
              <a:spLocks noChangeArrowheads="1"/>
            </p:cNvSpPr>
            <p:nvPr userDrawn="1"/>
          </p:nvSpPr>
          <p:spPr bwMode="auto">
            <a:xfrm>
              <a:off x="1655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1" name="AutoShape 147"/>
            <p:cNvSpPr>
              <a:spLocks noChangeArrowheads="1"/>
            </p:cNvSpPr>
            <p:nvPr userDrawn="1"/>
          </p:nvSpPr>
          <p:spPr bwMode="auto">
            <a:xfrm>
              <a:off x="1927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2" name="AutoShape 148"/>
            <p:cNvSpPr>
              <a:spLocks noChangeArrowheads="1"/>
            </p:cNvSpPr>
            <p:nvPr userDrawn="1"/>
          </p:nvSpPr>
          <p:spPr bwMode="auto">
            <a:xfrm>
              <a:off x="1791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3" name="AutoShape 149"/>
            <p:cNvSpPr>
              <a:spLocks noChangeArrowheads="1"/>
            </p:cNvSpPr>
            <p:nvPr userDrawn="1"/>
          </p:nvSpPr>
          <p:spPr bwMode="auto">
            <a:xfrm>
              <a:off x="1837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4" name="AutoShape 150"/>
            <p:cNvSpPr>
              <a:spLocks noChangeArrowheads="1"/>
            </p:cNvSpPr>
            <p:nvPr userDrawn="1"/>
          </p:nvSpPr>
          <p:spPr bwMode="auto">
            <a:xfrm>
              <a:off x="2018" y="436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5" name="AutoShape 151"/>
            <p:cNvSpPr>
              <a:spLocks noChangeArrowheads="1"/>
            </p:cNvSpPr>
            <p:nvPr userDrawn="1"/>
          </p:nvSpPr>
          <p:spPr bwMode="auto">
            <a:xfrm>
              <a:off x="2381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6" name="AutoShape 152"/>
            <p:cNvSpPr>
              <a:spLocks noChangeArrowheads="1"/>
            </p:cNvSpPr>
            <p:nvPr userDrawn="1"/>
          </p:nvSpPr>
          <p:spPr bwMode="auto">
            <a:xfrm>
              <a:off x="2653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7" name="AutoShape 153"/>
            <p:cNvSpPr>
              <a:spLocks noChangeArrowheads="1"/>
            </p:cNvSpPr>
            <p:nvPr userDrawn="1"/>
          </p:nvSpPr>
          <p:spPr bwMode="auto">
            <a:xfrm>
              <a:off x="2517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8" name="AutoShape 154"/>
            <p:cNvSpPr>
              <a:spLocks noChangeArrowheads="1"/>
            </p:cNvSpPr>
            <p:nvPr userDrawn="1"/>
          </p:nvSpPr>
          <p:spPr bwMode="auto">
            <a:xfrm>
              <a:off x="2789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9" name="AutoShape 155"/>
            <p:cNvSpPr>
              <a:spLocks noChangeArrowheads="1"/>
            </p:cNvSpPr>
            <p:nvPr userDrawn="1"/>
          </p:nvSpPr>
          <p:spPr bwMode="auto">
            <a:xfrm>
              <a:off x="2925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0" name="AutoShape 156"/>
            <p:cNvSpPr>
              <a:spLocks noChangeArrowheads="1"/>
            </p:cNvSpPr>
            <p:nvPr userDrawn="1"/>
          </p:nvSpPr>
          <p:spPr bwMode="auto">
            <a:xfrm>
              <a:off x="3378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1" name="AutoShape 157"/>
            <p:cNvSpPr>
              <a:spLocks noChangeArrowheads="1"/>
            </p:cNvSpPr>
            <p:nvPr userDrawn="1"/>
          </p:nvSpPr>
          <p:spPr bwMode="auto">
            <a:xfrm>
              <a:off x="319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2" name="AutoShape 158"/>
            <p:cNvSpPr>
              <a:spLocks noChangeArrowheads="1"/>
            </p:cNvSpPr>
            <p:nvPr userDrawn="1"/>
          </p:nvSpPr>
          <p:spPr bwMode="auto">
            <a:xfrm>
              <a:off x="3696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3" name="AutoShape 159"/>
            <p:cNvSpPr>
              <a:spLocks noChangeArrowheads="1"/>
            </p:cNvSpPr>
            <p:nvPr userDrawn="1"/>
          </p:nvSpPr>
          <p:spPr bwMode="auto">
            <a:xfrm>
              <a:off x="3560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4" name="AutoShape 160"/>
            <p:cNvSpPr>
              <a:spLocks noChangeArrowheads="1"/>
            </p:cNvSpPr>
            <p:nvPr userDrawn="1"/>
          </p:nvSpPr>
          <p:spPr bwMode="auto">
            <a:xfrm>
              <a:off x="3606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5" name="AutoShape 161"/>
            <p:cNvSpPr>
              <a:spLocks noChangeArrowheads="1"/>
            </p:cNvSpPr>
            <p:nvPr userDrawn="1"/>
          </p:nvSpPr>
          <p:spPr bwMode="auto">
            <a:xfrm>
              <a:off x="3787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6" name="AutoShape 162"/>
            <p:cNvSpPr>
              <a:spLocks noChangeArrowheads="1"/>
            </p:cNvSpPr>
            <p:nvPr userDrawn="1"/>
          </p:nvSpPr>
          <p:spPr bwMode="auto">
            <a:xfrm>
              <a:off x="4150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7" name="AutoShape 163"/>
            <p:cNvSpPr>
              <a:spLocks noChangeArrowheads="1"/>
            </p:cNvSpPr>
            <p:nvPr userDrawn="1"/>
          </p:nvSpPr>
          <p:spPr bwMode="auto">
            <a:xfrm>
              <a:off x="4422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8" name="AutoShape 164"/>
            <p:cNvSpPr>
              <a:spLocks noChangeArrowheads="1"/>
            </p:cNvSpPr>
            <p:nvPr userDrawn="1"/>
          </p:nvSpPr>
          <p:spPr bwMode="auto">
            <a:xfrm>
              <a:off x="4286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59" name="AutoShape 165"/>
            <p:cNvSpPr>
              <a:spLocks noChangeArrowheads="1"/>
            </p:cNvSpPr>
            <p:nvPr userDrawn="1"/>
          </p:nvSpPr>
          <p:spPr bwMode="auto">
            <a:xfrm>
              <a:off x="455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0" name="AutoShape 166"/>
            <p:cNvSpPr>
              <a:spLocks noChangeArrowheads="1"/>
            </p:cNvSpPr>
            <p:nvPr userDrawn="1"/>
          </p:nvSpPr>
          <p:spPr bwMode="auto">
            <a:xfrm>
              <a:off x="4694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1" name="AutoShape 167"/>
            <p:cNvSpPr>
              <a:spLocks noChangeArrowheads="1"/>
            </p:cNvSpPr>
            <p:nvPr userDrawn="1"/>
          </p:nvSpPr>
          <p:spPr bwMode="auto">
            <a:xfrm>
              <a:off x="5147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2" name="AutoShape 168"/>
            <p:cNvSpPr>
              <a:spLocks noChangeArrowheads="1"/>
            </p:cNvSpPr>
            <p:nvPr userDrawn="1"/>
          </p:nvSpPr>
          <p:spPr bwMode="auto">
            <a:xfrm>
              <a:off x="4967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3" name="AutoShape 169"/>
            <p:cNvSpPr>
              <a:spLocks noChangeArrowheads="1"/>
            </p:cNvSpPr>
            <p:nvPr userDrawn="1"/>
          </p:nvSpPr>
          <p:spPr bwMode="auto">
            <a:xfrm>
              <a:off x="4944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4" name="AutoShape 170"/>
            <p:cNvSpPr>
              <a:spLocks noChangeArrowheads="1"/>
            </p:cNvSpPr>
            <p:nvPr userDrawn="1"/>
          </p:nvSpPr>
          <p:spPr bwMode="auto">
            <a:xfrm>
              <a:off x="5216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5" name="AutoShape 171"/>
            <p:cNvSpPr>
              <a:spLocks noChangeArrowheads="1"/>
            </p:cNvSpPr>
            <p:nvPr userDrawn="1"/>
          </p:nvSpPr>
          <p:spPr bwMode="auto">
            <a:xfrm>
              <a:off x="5397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6" name="AutoShape 172"/>
            <p:cNvSpPr>
              <a:spLocks noChangeArrowheads="1"/>
            </p:cNvSpPr>
            <p:nvPr userDrawn="1"/>
          </p:nvSpPr>
          <p:spPr bwMode="auto">
            <a:xfrm>
              <a:off x="5533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67" name="AutoShape 173"/>
            <p:cNvSpPr>
              <a:spLocks noChangeArrowheads="1"/>
            </p:cNvSpPr>
            <p:nvPr userDrawn="1"/>
          </p:nvSpPr>
          <p:spPr bwMode="auto">
            <a:xfrm>
              <a:off x="5579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B8A1BA5-496F-45B4-B1FA-14B7CEE021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rgbClr val="FF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rgbClr val="FF00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37"/>
          <p:cNvGrpSpPr>
            <a:grpSpLocks/>
          </p:cNvGrpSpPr>
          <p:nvPr userDrawn="1"/>
        </p:nvGrpSpPr>
        <p:grpSpPr bwMode="auto">
          <a:xfrm>
            <a:off x="0" y="5849938"/>
            <a:ext cx="9144000" cy="1008062"/>
            <a:chOff x="0" y="302"/>
            <a:chExt cx="5760" cy="635"/>
          </a:xfrm>
        </p:grpSpPr>
        <p:sp>
          <p:nvSpPr>
            <p:cNvPr id="2056" name="AutoShape 138"/>
            <p:cNvSpPr>
              <a:spLocks noChangeArrowheads="1"/>
            </p:cNvSpPr>
            <p:nvPr userDrawn="1"/>
          </p:nvSpPr>
          <p:spPr bwMode="auto">
            <a:xfrm>
              <a:off x="0" y="438"/>
              <a:ext cx="340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7" name="AutoShape 139"/>
            <p:cNvSpPr>
              <a:spLocks noChangeArrowheads="1"/>
            </p:cNvSpPr>
            <p:nvPr userDrawn="1"/>
          </p:nvSpPr>
          <p:spPr bwMode="auto">
            <a:xfrm>
              <a:off x="204" y="618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8" name="AutoShape 140"/>
            <p:cNvSpPr>
              <a:spLocks noChangeArrowheads="1"/>
            </p:cNvSpPr>
            <p:nvPr userDrawn="1"/>
          </p:nvSpPr>
          <p:spPr bwMode="auto">
            <a:xfrm>
              <a:off x="431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9" name="AutoShape 141"/>
            <p:cNvSpPr>
              <a:spLocks noChangeArrowheads="1"/>
            </p:cNvSpPr>
            <p:nvPr userDrawn="1"/>
          </p:nvSpPr>
          <p:spPr bwMode="auto">
            <a:xfrm>
              <a:off x="703" y="302"/>
              <a:ext cx="272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0" name="AutoShape 142"/>
            <p:cNvSpPr>
              <a:spLocks noChangeArrowheads="1"/>
            </p:cNvSpPr>
            <p:nvPr userDrawn="1"/>
          </p:nvSpPr>
          <p:spPr bwMode="auto">
            <a:xfrm>
              <a:off x="884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1" name="AutoShape 143"/>
            <p:cNvSpPr>
              <a:spLocks noChangeArrowheads="1"/>
            </p:cNvSpPr>
            <p:nvPr userDrawn="1"/>
          </p:nvSpPr>
          <p:spPr bwMode="auto">
            <a:xfrm>
              <a:off x="1111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2" name="AutoShape 144"/>
            <p:cNvSpPr>
              <a:spLocks noChangeArrowheads="1"/>
            </p:cNvSpPr>
            <p:nvPr userDrawn="1"/>
          </p:nvSpPr>
          <p:spPr bwMode="auto">
            <a:xfrm>
              <a:off x="1202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3" name="AutoShape 145"/>
            <p:cNvSpPr>
              <a:spLocks noChangeArrowheads="1"/>
            </p:cNvSpPr>
            <p:nvPr userDrawn="1"/>
          </p:nvSpPr>
          <p:spPr bwMode="auto">
            <a:xfrm>
              <a:off x="1474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4" name="AutoShape 146"/>
            <p:cNvSpPr>
              <a:spLocks noChangeArrowheads="1"/>
            </p:cNvSpPr>
            <p:nvPr userDrawn="1"/>
          </p:nvSpPr>
          <p:spPr bwMode="auto">
            <a:xfrm>
              <a:off x="1655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5" name="AutoShape 147"/>
            <p:cNvSpPr>
              <a:spLocks noChangeArrowheads="1"/>
            </p:cNvSpPr>
            <p:nvPr userDrawn="1"/>
          </p:nvSpPr>
          <p:spPr bwMode="auto">
            <a:xfrm>
              <a:off x="1927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6" name="AutoShape 148"/>
            <p:cNvSpPr>
              <a:spLocks noChangeArrowheads="1"/>
            </p:cNvSpPr>
            <p:nvPr userDrawn="1"/>
          </p:nvSpPr>
          <p:spPr bwMode="auto">
            <a:xfrm>
              <a:off x="1791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7" name="AutoShape 149"/>
            <p:cNvSpPr>
              <a:spLocks noChangeArrowheads="1"/>
            </p:cNvSpPr>
            <p:nvPr userDrawn="1"/>
          </p:nvSpPr>
          <p:spPr bwMode="auto">
            <a:xfrm>
              <a:off x="1837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8" name="AutoShape 150"/>
            <p:cNvSpPr>
              <a:spLocks noChangeArrowheads="1"/>
            </p:cNvSpPr>
            <p:nvPr userDrawn="1"/>
          </p:nvSpPr>
          <p:spPr bwMode="auto">
            <a:xfrm>
              <a:off x="2018" y="436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9" name="AutoShape 151"/>
            <p:cNvSpPr>
              <a:spLocks noChangeArrowheads="1"/>
            </p:cNvSpPr>
            <p:nvPr userDrawn="1"/>
          </p:nvSpPr>
          <p:spPr bwMode="auto">
            <a:xfrm>
              <a:off x="2381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0" name="AutoShape 152"/>
            <p:cNvSpPr>
              <a:spLocks noChangeArrowheads="1"/>
            </p:cNvSpPr>
            <p:nvPr userDrawn="1"/>
          </p:nvSpPr>
          <p:spPr bwMode="auto">
            <a:xfrm>
              <a:off x="2653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1" name="AutoShape 153"/>
            <p:cNvSpPr>
              <a:spLocks noChangeArrowheads="1"/>
            </p:cNvSpPr>
            <p:nvPr userDrawn="1"/>
          </p:nvSpPr>
          <p:spPr bwMode="auto">
            <a:xfrm>
              <a:off x="2517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2" name="AutoShape 154"/>
            <p:cNvSpPr>
              <a:spLocks noChangeArrowheads="1"/>
            </p:cNvSpPr>
            <p:nvPr userDrawn="1"/>
          </p:nvSpPr>
          <p:spPr bwMode="auto">
            <a:xfrm>
              <a:off x="2789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3" name="AutoShape 155"/>
            <p:cNvSpPr>
              <a:spLocks noChangeArrowheads="1"/>
            </p:cNvSpPr>
            <p:nvPr userDrawn="1"/>
          </p:nvSpPr>
          <p:spPr bwMode="auto">
            <a:xfrm>
              <a:off x="2925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4" name="AutoShape 156"/>
            <p:cNvSpPr>
              <a:spLocks noChangeArrowheads="1"/>
            </p:cNvSpPr>
            <p:nvPr userDrawn="1"/>
          </p:nvSpPr>
          <p:spPr bwMode="auto">
            <a:xfrm>
              <a:off x="3378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5" name="AutoShape 157"/>
            <p:cNvSpPr>
              <a:spLocks noChangeArrowheads="1"/>
            </p:cNvSpPr>
            <p:nvPr userDrawn="1"/>
          </p:nvSpPr>
          <p:spPr bwMode="auto">
            <a:xfrm>
              <a:off x="319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6" name="AutoShape 158"/>
            <p:cNvSpPr>
              <a:spLocks noChangeArrowheads="1"/>
            </p:cNvSpPr>
            <p:nvPr userDrawn="1"/>
          </p:nvSpPr>
          <p:spPr bwMode="auto">
            <a:xfrm>
              <a:off x="3696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7" name="AutoShape 159"/>
            <p:cNvSpPr>
              <a:spLocks noChangeArrowheads="1"/>
            </p:cNvSpPr>
            <p:nvPr userDrawn="1"/>
          </p:nvSpPr>
          <p:spPr bwMode="auto">
            <a:xfrm>
              <a:off x="3560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8" name="AutoShape 160"/>
            <p:cNvSpPr>
              <a:spLocks noChangeArrowheads="1"/>
            </p:cNvSpPr>
            <p:nvPr userDrawn="1"/>
          </p:nvSpPr>
          <p:spPr bwMode="auto">
            <a:xfrm>
              <a:off x="3606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9" name="AutoShape 161"/>
            <p:cNvSpPr>
              <a:spLocks noChangeArrowheads="1"/>
            </p:cNvSpPr>
            <p:nvPr userDrawn="1"/>
          </p:nvSpPr>
          <p:spPr bwMode="auto">
            <a:xfrm>
              <a:off x="3787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0" name="AutoShape 162"/>
            <p:cNvSpPr>
              <a:spLocks noChangeArrowheads="1"/>
            </p:cNvSpPr>
            <p:nvPr userDrawn="1"/>
          </p:nvSpPr>
          <p:spPr bwMode="auto">
            <a:xfrm>
              <a:off x="4150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1" name="AutoShape 163"/>
            <p:cNvSpPr>
              <a:spLocks noChangeArrowheads="1"/>
            </p:cNvSpPr>
            <p:nvPr userDrawn="1"/>
          </p:nvSpPr>
          <p:spPr bwMode="auto">
            <a:xfrm>
              <a:off x="4422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2" name="AutoShape 164"/>
            <p:cNvSpPr>
              <a:spLocks noChangeArrowheads="1"/>
            </p:cNvSpPr>
            <p:nvPr userDrawn="1"/>
          </p:nvSpPr>
          <p:spPr bwMode="auto">
            <a:xfrm>
              <a:off x="4286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3" name="AutoShape 165"/>
            <p:cNvSpPr>
              <a:spLocks noChangeArrowheads="1"/>
            </p:cNvSpPr>
            <p:nvPr userDrawn="1"/>
          </p:nvSpPr>
          <p:spPr bwMode="auto">
            <a:xfrm>
              <a:off x="455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4" name="AutoShape 166"/>
            <p:cNvSpPr>
              <a:spLocks noChangeArrowheads="1"/>
            </p:cNvSpPr>
            <p:nvPr userDrawn="1"/>
          </p:nvSpPr>
          <p:spPr bwMode="auto">
            <a:xfrm>
              <a:off x="4694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5" name="AutoShape 167"/>
            <p:cNvSpPr>
              <a:spLocks noChangeArrowheads="1"/>
            </p:cNvSpPr>
            <p:nvPr userDrawn="1"/>
          </p:nvSpPr>
          <p:spPr bwMode="auto">
            <a:xfrm>
              <a:off x="5147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6" name="AutoShape 168"/>
            <p:cNvSpPr>
              <a:spLocks noChangeArrowheads="1"/>
            </p:cNvSpPr>
            <p:nvPr userDrawn="1"/>
          </p:nvSpPr>
          <p:spPr bwMode="auto">
            <a:xfrm>
              <a:off x="4967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7" name="AutoShape 169"/>
            <p:cNvSpPr>
              <a:spLocks noChangeArrowheads="1"/>
            </p:cNvSpPr>
            <p:nvPr userDrawn="1"/>
          </p:nvSpPr>
          <p:spPr bwMode="auto">
            <a:xfrm>
              <a:off x="4944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8" name="AutoShape 170"/>
            <p:cNvSpPr>
              <a:spLocks noChangeArrowheads="1"/>
            </p:cNvSpPr>
            <p:nvPr userDrawn="1"/>
          </p:nvSpPr>
          <p:spPr bwMode="auto">
            <a:xfrm>
              <a:off x="5216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9" name="AutoShape 171"/>
            <p:cNvSpPr>
              <a:spLocks noChangeArrowheads="1"/>
            </p:cNvSpPr>
            <p:nvPr userDrawn="1"/>
          </p:nvSpPr>
          <p:spPr bwMode="auto">
            <a:xfrm>
              <a:off x="5397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0" name="AutoShape 172"/>
            <p:cNvSpPr>
              <a:spLocks noChangeArrowheads="1"/>
            </p:cNvSpPr>
            <p:nvPr userDrawn="1"/>
          </p:nvSpPr>
          <p:spPr bwMode="auto">
            <a:xfrm>
              <a:off x="5533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1" name="AutoShape 173"/>
            <p:cNvSpPr>
              <a:spLocks noChangeArrowheads="1"/>
            </p:cNvSpPr>
            <p:nvPr userDrawn="1"/>
          </p:nvSpPr>
          <p:spPr bwMode="auto">
            <a:xfrm>
              <a:off x="5579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A82A0F5-4CE6-4474-8BA6-737AC60FCD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rgbClr val="FF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rgbClr val="FF00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37"/>
          <p:cNvGrpSpPr>
            <a:grpSpLocks/>
          </p:cNvGrpSpPr>
          <p:nvPr userDrawn="1"/>
        </p:nvGrpSpPr>
        <p:grpSpPr bwMode="auto">
          <a:xfrm>
            <a:off x="0" y="5849938"/>
            <a:ext cx="9144000" cy="1008062"/>
            <a:chOff x="0" y="302"/>
            <a:chExt cx="5760" cy="635"/>
          </a:xfrm>
        </p:grpSpPr>
        <p:sp>
          <p:nvSpPr>
            <p:cNvPr id="3080" name="AutoShape 138"/>
            <p:cNvSpPr>
              <a:spLocks noChangeArrowheads="1"/>
            </p:cNvSpPr>
            <p:nvPr userDrawn="1"/>
          </p:nvSpPr>
          <p:spPr bwMode="auto">
            <a:xfrm>
              <a:off x="0" y="438"/>
              <a:ext cx="340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1" name="AutoShape 139"/>
            <p:cNvSpPr>
              <a:spLocks noChangeArrowheads="1"/>
            </p:cNvSpPr>
            <p:nvPr userDrawn="1"/>
          </p:nvSpPr>
          <p:spPr bwMode="auto">
            <a:xfrm>
              <a:off x="204" y="618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2" name="AutoShape 140"/>
            <p:cNvSpPr>
              <a:spLocks noChangeArrowheads="1"/>
            </p:cNvSpPr>
            <p:nvPr userDrawn="1"/>
          </p:nvSpPr>
          <p:spPr bwMode="auto">
            <a:xfrm>
              <a:off x="431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3" name="AutoShape 141"/>
            <p:cNvSpPr>
              <a:spLocks noChangeArrowheads="1"/>
            </p:cNvSpPr>
            <p:nvPr userDrawn="1"/>
          </p:nvSpPr>
          <p:spPr bwMode="auto">
            <a:xfrm>
              <a:off x="703" y="302"/>
              <a:ext cx="272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4" name="AutoShape 142"/>
            <p:cNvSpPr>
              <a:spLocks noChangeArrowheads="1"/>
            </p:cNvSpPr>
            <p:nvPr userDrawn="1"/>
          </p:nvSpPr>
          <p:spPr bwMode="auto">
            <a:xfrm>
              <a:off x="884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5" name="AutoShape 143"/>
            <p:cNvSpPr>
              <a:spLocks noChangeArrowheads="1"/>
            </p:cNvSpPr>
            <p:nvPr userDrawn="1"/>
          </p:nvSpPr>
          <p:spPr bwMode="auto">
            <a:xfrm>
              <a:off x="1111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6" name="AutoShape 144"/>
            <p:cNvSpPr>
              <a:spLocks noChangeArrowheads="1"/>
            </p:cNvSpPr>
            <p:nvPr userDrawn="1"/>
          </p:nvSpPr>
          <p:spPr bwMode="auto">
            <a:xfrm>
              <a:off x="1202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7" name="AutoShape 145"/>
            <p:cNvSpPr>
              <a:spLocks noChangeArrowheads="1"/>
            </p:cNvSpPr>
            <p:nvPr userDrawn="1"/>
          </p:nvSpPr>
          <p:spPr bwMode="auto">
            <a:xfrm>
              <a:off x="1474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8" name="AutoShape 146"/>
            <p:cNvSpPr>
              <a:spLocks noChangeArrowheads="1"/>
            </p:cNvSpPr>
            <p:nvPr userDrawn="1"/>
          </p:nvSpPr>
          <p:spPr bwMode="auto">
            <a:xfrm>
              <a:off x="1655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9" name="AutoShape 147"/>
            <p:cNvSpPr>
              <a:spLocks noChangeArrowheads="1"/>
            </p:cNvSpPr>
            <p:nvPr userDrawn="1"/>
          </p:nvSpPr>
          <p:spPr bwMode="auto">
            <a:xfrm>
              <a:off x="1927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0" name="AutoShape 148"/>
            <p:cNvSpPr>
              <a:spLocks noChangeArrowheads="1"/>
            </p:cNvSpPr>
            <p:nvPr userDrawn="1"/>
          </p:nvSpPr>
          <p:spPr bwMode="auto">
            <a:xfrm>
              <a:off x="1791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1" name="AutoShape 149"/>
            <p:cNvSpPr>
              <a:spLocks noChangeArrowheads="1"/>
            </p:cNvSpPr>
            <p:nvPr userDrawn="1"/>
          </p:nvSpPr>
          <p:spPr bwMode="auto">
            <a:xfrm>
              <a:off x="1837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2" name="AutoShape 150"/>
            <p:cNvSpPr>
              <a:spLocks noChangeArrowheads="1"/>
            </p:cNvSpPr>
            <p:nvPr userDrawn="1"/>
          </p:nvSpPr>
          <p:spPr bwMode="auto">
            <a:xfrm>
              <a:off x="2018" y="436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3" name="AutoShape 151"/>
            <p:cNvSpPr>
              <a:spLocks noChangeArrowheads="1"/>
            </p:cNvSpPr>
            <p:nvPr userDrawn="1"/>
          </p:nvSpPr>
          <p:spPr bwMode="auto">
            <a:xfrm>
              <a:off x="2381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4" name="AutoShape 152"/>
            <p:cNvSpPr>
              <a:spLocks noChangeArrowheads="1"/>
            </p:cNvSpPr>
            <p:nvPr userDrawn="1"/>
          </p:nvSpPr>
          <p:spPr bwMode="auto">
            <a:xfrm>
              <a:off x="2653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5" name="AutoShape 153"/>
            <p:cNvSpPr>
              <a:spLocks noChangeArrowheads="1"/>
            </p:cNvSpPr>
            <p:nvPr userDrawn="1"/>
          </p:nvSpPr>
          <p:spPr bwMode="auto">
            <a:xfrm>
              <a:off x="2517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6" name="AutoShape 154"/>
            <p:cNvSpPr>
              <a:spLocks noChangeArrowheads="1"/>
            </p:cNvSpPr>
            <p:nvPr userDrawn="1"/>
          </p:nvSpPr>
          <p:spPr bwMode="auto">
            <a:xfrm>
              <a:off x="2789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7" name="AutoShape 155"/>
            <p:cNvSpPr>
              <a:spLocks noChangeArrowheads="1"/>
            </p:cNvSpPr>
            <p:nvPr userDrawn="1"/>
          </p:nvSpPr>
          <p:spPr bwMode="auto">
            <a:xfrm>
              <a:off x="2925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8" name="AutoShape 156"/>
            <p:cNvSpPr>
              <a:spLocks noChangeArrowheads="1"/>
            </p:cNvSpPr>
            <p:nvPr userDrawn="1"/>
          </p:nvSpPr>
          <p:spPr bwMode="auto">
            <a:xfrm>
              <a:off x="3378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9" name="AutoShape 157"/>
            <p:cNvSpPr>
              <a:spLocks noChangeArrowheads="1"/>
            </p:cNvSpPr>
            <p:nvPr userDrawn="1"/>
          </p:nvSpPr>
          <p:spPr bwMode="auto">
            <a:xfrm>
              <a:off x="319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00" name="AutoShape 158"/>
            <p:cNvSpPr>
              <a:spLocks noChangeArrowheads="1"/>
            </p:cNvSpPr>
            <p:nvPr userDrawn="1"/>
          </p:nvSpPr>
          <p:spPr bwMode="auto">
            <a:xfrm>
              <a:off x="3696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01" name="AutoShape 159"/>
            <p:cNvSpPr>
              <a:spLocks noChangeArrowheads="1"/>
            </p:cNvSpPr>
            <p:nvPr userDrawn="1"/>
          </p:nvSpPr>
          <p:spPr bwMode="auto">
            <a:xfrm>
              <a:off x="3560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02" name="AutoShape 160"/>
            <p:cNvSpPr>
              <a:spLocks noChangeArrowheads="1"/>
            </p:cNvSpPr>
            <p:nvPr userDrawn="1"/>
          </p:nvSpPr>
          <p:spPr bwMode="auto">
            <a:xfrm>
              <a:off x="3606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03" name="AutoShape 161"/>
            <p:cNvSpPr>
              <a:spLocks noChangeArrowheads="1"/>
            </p:cNvSpPr>
            <p:nvPr userDrawn="1"/>
          </p:nvSpPr>
          <p:spPr bwMode="auto">
            <a:xfrm>
              <a:off x="3787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04" name="AutoShape 162"/>
            <p:cNvSpPr>
              <a:spLocks noChangeArrowheads="1"/>
            </p:cNvSpPr>
            <p:nvPr userDrawn="1"/>
          </p:nvSpPr>
          <p:spPr bwMode="auto">
            <a:xfrm>
              <a:off x="4150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05" name="AutoShape 163"/>
            <p:cNvSpPr>
              <a:spLocks noChangeArrowheads="1"/>
            </p:cNvSpPr>
            <p:nvPr userDrawn="1"/>
          </p:nvSpPr>
          <p:spPr bwMode="auto">
            <a:xfrm>
              <a:off x="4422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06" name="AutoShape 164"/>
            <p:cNvSpPr>
              <a:spLocks noChangeArrowheads="1"/>
            </p:cNvSpPr>
            <p:nvPr userDrawn="1"/>
          </p:nvSpPr>
          <p:spPr bwMode="auto">
            <a:xfrm>
              <a:off x="4286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07" name="AutoShape 165"/>
            <p:cNvSpPr>
              <a:spLocks noChangeArrowheads="1"/>
            </p:cNvSpPr>
            <p:nvPr userDrawn="1"/>
          </p:nvSpPr>
          <p:spPr bwMode="auto">
            <a:xfrm>
              <a:off x="455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08" name="AutoShape 166"/>
            <p:cNvSpPr>
              <a:spLocks noChangeArrowheads="1"/>
            </p:cNvSpPr>
            <p:nvPr userDrawn="1"/>
          </p:nvSpPr>
          <p:spPr bwMode="auto">
            <a:xfrm>
              <a:off x="4694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09" name="AutoShape 167"/>
            <p:cNvSpPr>
              <a:spLocks noChangeArrowheads="1"/>
            </p:cNvSpPr>
            <p:nvPr userDrawn="1"/>
          </p:nvSpPr>
          <p:spPr bwMode="auto">
            <a:xfrm>
              <a:off x="5147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10" name="AutoShape 168"/>
            <p:cNvSpPr>
              <a:spLocks noChangeArrowheads="1"/>
            </p:cNvSpPr>
            <p:nvPr userDrawn="1"/>
          </p:nvSpPr>
          <p:spPr bwMode="auto">
            <a:xfrm>
              <a:off x="4967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11" name="AutoShape 169"/>
            <p:cNvSpPr>
              <a:spLocks noChangeArrowheads="1"/>
            </p:cNvSpPr>
            <p:nvPr userDrawn="1"/>
          </p:nvSpPr>
          <p:spPr bwMode="auto">
            <a:xfrm>
              <a:off x="4944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12" name="AutoShape 170"/>
            <p:cNvSpPr>
              <a:spLocks noChangeArrowheads="1"/>
            </p:cNvSpPr>
            <p:nvPr userDrawn="1"/>
          </p:nvSpPr>
          <p:spPr bwMode="auto">
            <a:xfrm>
              <a:off x="5216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13" name="AutoShape 171"/>
            <p:cNvSpPr>
              <a:spLocks noChangeArrowheads="1"/>
            </p:cNvSpPr>
            <p:nvPr userDrawn="1"/>
          </p:nvSpPr>
          <p:spPr bwMode="auto">
            <a:xfrm>
              <a:off x="5397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14" name="AutoShape 172"/>
            <p:cNvSpPr>
              <a:spLocks noChangeArrowheads="1"/>
            </p:cNvSpPr>
            <p:nvPr userDrawn="1"/>
          </p:nvSpPr>
          <p:spPr bwMode="auto">
            <a:xfrm>
              <a:off x="5533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15" name="AutoShape 173"/>
            <p:cNvSpPr>
              <a:spLocks noChangeArrowheads="1"/>
            </p:cNvSpPr>
            <p:nvPr userDrawn="1"/>
          </p:nvSpPr>
          <p:spPr bwMode="auto">
            <a:xfrm>
              <a:off x="5579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2B93851-5E18-4898-B9C5-AAF60393AF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rgbClr val="FF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rgbClr val="FF00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&#26032;&#29151;&#21312;&#20171;&#32057;&#24433;&#29255;(Emily&#29256;)%20MP4&#27284;.mp4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google.com.tw/url?sa=i&amp;source=images&amp;cd=&amp;cad=rja&amp;uact=8&amp;docid=Qs-UnbdRgWDhYM&amp;tbnid=5jcZKBInM0_fdM:&amp;ved=0CAgQjRw&amp;url=http%3A%2F%2Fwww.myexperttravel.com%2Fusmap.html&amp;ei=kZYSVKrZOdXf8AXjtILADA&amp;psig=AFQjCNHRo-LanXdK6KZ2g0xQb3N3dRZaTA&amp;ust=1410590738027086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.tw/url?sa=i&amp;source=images&amp;cd=&amp;cad=rja&amp;uact=8&amp;docid=Gw4cLXqASWU1xM&amp;tbnid=UlvySfB9VREEfM&amp;ved=0CAgQjRw&amp;url=http%3A%2F%2Fwww.carnival.com%2FActivities%2FExcursion%2F102010&amp;ei=7pcSVJrALYSm8AXo1YDwBA&amp;psig=AFQjCNFNPFmRSMal14buL1csGWUN0vjo9A&amp;ust=141059108684979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6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129463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Local Culture Studio</a:t>
            </a:r>
            <a:endParaRPr lang="zh-TW" altLang="en-US" sz="6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3722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900113" y="2781300"/>
            <a:ext cx="7561262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Sinying District</a:t>
            </a:r>
            <a:endParaRPr lang="zh-TW" altLang="en-US" sz="6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140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0000" dirty="0">
                <a:latin typeface="EngTRESS B" panose="02000500000000000000" pitchFamily="2" charset="0"/>
              </a:rPr>
              <a:t>temple</a:t>
            </a:r>
          </a:p>
        </p:txBody>
      </p:sp>
      <p:pic>
        <p:nvPicPr>
          <p:cNvPr id="22531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825" y="3357563"/>
            <a:ext cx="35623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2805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17800" dirty="0">
                <a:latin typeface="EngTRESS B" panose="02000500000000000000" pitchFamily="2" charset="0"/>
              </a:rPr>
              <a:t>meatball</a:t>
            </a:r>
            <a:r>
              <a:rPr lang="en-US" altLang="zh-TW" sz="17800" dirty="0">
                <a:solidFill>
                  <a:srgbClr val="FF0000"/>
                </a:solidFill>
                <a:latin typeface="EngTRESS B" panose="02000500000000000000" pitchFamily="2" charset="0"/>
              </a:rPr>
              <a:t>s</a:t>
            </a:r>
          </a:p>
        </p:txBody>
      </p:sp>
      <p:pic>
        <p:nvPicPr>
          <p:cNvPr id="23555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636838"/>
            <a:ext cx="326390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140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0000" dirty="0">
                <a:latin typeface="EngTRESS B" panose="02000500000000000000" pitchFamily="2" charset="0"/>
              </a:rPr>
              <a:t>noodle</a:t>
            </a:r>
            <a:r>
              <a:rPr lang="en-US" altLang="zh-TW" sz="20000" dirty="0">
                <a:solidFill>
                  <a:srgbClr val="FF0000"/>
                </a:solidFill>
                <a:latin typeface="EngTRESS B" panose="02000500000000000000" pitchFamily="2" charset="0"/>
              </a:rPr>
              <a:t>s</a:t>
            </a:r>
          </a:p>
        </p:txBody>
      </p:sp>
      <p:pic>
        <p:nvPicPr>
          <p:cNvPr id="24579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2924175"/>
            <a:ext cx="29781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140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0000" dirty="0">
                <a:latin typeface="EngTRESS B" panose="02000500000000000000" pitchFamily="2" charset="0"/>
              </a:rPr>
              <a:t>soup</a:t>
            </a:r>
          </a:p>
        </p:txBody>
      </p:sp>
      <p:pic>
        <p:nvPicPr>
          <p:cNvPr id="25603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5413" y="3149600"/>
            <a:ext cx="3813175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DSC0257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428466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9" descr="綠都心 2 --觀光局官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85933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281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7800" b="1">
                <a:latin typeface="EngTRESS A" panose="02000500000000000000" pitchFamily="2" charset="0"/>
              </a:rPr>
              <a:t>Green City No.5 Park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DSC026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1281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7800" b="1">
                <a:latin typeface="EngTRESS A" panose="02000500000000000000" pitchFamily="2" charset="0"/>
              </a:rPr>
              <a:t>Swan Lake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DSC025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1281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7800" b="1" dirty="0" err="1">
                <a:latin typeface="EngTRESS A" panose="02000500000000000000" pitchFamily="2" charset="0"/>
              </a:rPr>
              <a:t>Taizih</a:t>
            </a:r>
            <a:r>
              <a:rPr lang="en-US" altLang="zh-TW" sz="7800" b="1" dirty="0">
                <a:latin typeface="EngTRESS A" panose="02000500000000000000" pitchFamily="2" charset="0"/>
              </a:rPr>
              <a:t> Temple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 descr="DSC025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118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7200" b="1" dirty="0" err="1">
                <a:latin typeface="EngTRESS A" panose="02000500000000000000" pitchFamily="2" charset="0"/>
              </a:rPr>
              <a:t>Sinying</a:t>
            </a:r>
            <a:r>
              <a:rPr lang="en-US" altLang="zh-TW" sz="7200" b="1" dirty="0">
                <a:latin typeface="EngTRESS A" panose="02000500000000000000" pitchFamily="2" charset="0"/>
              </a:rPr>
              <a:t> Sugar Refinery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3" y="1341438"/>
            <a:ext cx="19272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3429000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1"/>
          <p:cNvSpPr/>
          <p:nvPr/>
        </p:nvSpPr>
        <p:spPr>
          <a:xfrm>
            <a:off x="2483768" y="1816285"/>
            <a:ext cx="5472608" cy="1448574"/>
          </a:xfrm>
          <a:prstGeom prst="wedgeRoundRectCallout">
            <a:avLst>
              <a:gd name="adj1" fmla="val -57771"/>
              <a:gd name="adj2" fmla="val -31124"/>
              <a:gd name="adj3" fmla="val 16667"/>
            </a:avLst>
          </a:prstGeom>
          <a:ln>
            <a:noFill/>
          </a:ln>
          <a:effectLst>
            <a:glow rad="139700">
              <a:srgbClr val="0070C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do in </a:t>
            </a:r>
            <a:r>
              <a:rPr kumimoji="0" lang="en-US" altLang="zh-TW" sz="32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Sinying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en-US" altLang="zh-TW" sz="32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 flipH="1">
            <a:off x="2204359" y="4293096"/>
            <a:ext cx="4683954" cy="1296144"/>
          </a:xfrm>
          <a:prstGeom prst="wedgeRoundRectCallout">
            <a:avLst>
              <a:gd name="adj1" fmla="val -60466"/>
              <a:gd name="adj2" fmla="val -30363"/>
              <a:gd name="adj3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You can see _______.</a:t>
            </a:r>
            <a:endParaRPr kumimoji="0" lang="zh-TW" altLang="en-US" sz="3200" dirty="0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00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FF00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8800">
              <a:latin typeface="Sketch Block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1276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981075"/>
            <a:ext cx="5543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652303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圖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2708275"/>
            <a:ext cx="51847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圖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3711575"/>
            <a:ext cx="676116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圖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4724400"/>
            <a:ext cx="60833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9" descr="圖片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5532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1" descr="DSC026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DSC0257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428466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9" descr="綠都心 2 --觀光局官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85933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 descr="DSC025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DSC025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107950" y="333375"/>
            <a:ext cx="8928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00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FF00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zh-TW" sz="7200" b="1">
                <a:latin typeface="EngTRESS A" pitchFamily="2" charset="0"/>
              </a:rPr>
              <a:t>Food</a:t>
            </a:r>
          </a:p>
        </p:txBody>
      </p:sp>
      <p:pic>
        <p:nvPicPr>
          <p:cNvPr id="43011" name="Picture 12" descr="DSC0268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471613"/>
            <a:ext cx="4716462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圖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1471613"/>
            <a:ext cx="4968876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1" descr="DSC02645-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838" y="4081463"/>
            <a:ext cx="4662487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2" descr="DSC0268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1613"/>
            <a:ext cx="91440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8000" b="1" dirty="0">
                <a:latin typeface="EngTRESS A" panose="02000500000000000000" pitchFamily="2" charset="0"/>
              </a:rPr>
              <a:t>bean sprout noodles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6600" b="1" dirty="0">
                <a:latin typeface="EngTRESS A" panose="02000500000000000000" pitchFamily="2" charset="0"/>
              </a:rPr>
              <a:t>fried steamed meatball</a:t>
            </a:r>
            <a:r>
              <a:rPr lang="en-US" altLang="zh-TW" sz="6600" b="1" dirty="0">
                <a:solidFill>
                  <a:srgbClr val="FF0000"/>
                </a:solidFill>
                <a:latin typeface="EngTRESS A" panose="02000500000000000000" pitchFamily="2" charset="0"/>
              </a:rPr>
              <a:t>s</a:t>
            </a:r>
          </a:p>
        </p:txBody>
      </p:sp>
      <p:pic>
        <p:nvPicPr>
          <p:cNvPr id="46083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1412875"/>
            <a:ext cx="78073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1" descr="DSC0264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3249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8000" b="1" dirty="0">
                <a:latin typeface="EngTRESS A" panose="02000500000000000000" pitchFamily="2" charset="0"/>
              </a:rPr>
              <a:t>Duck soup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3" y="1341438"/>
            <a:ext cx="19272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3429000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1"/>
          <p:cNvSpPr/>
          <p:nvPr/>
        </p:nvSpPr>
        <p:spPr>
          <a:xfrm>
            <a:off x="2483768" y="1816285"/>
            <a:ext cx="5472608" cy="1448574"/>
          </a:xfrm>
          <a:prstGeom prst="wedgeRoundRectCallout">
            <a:avLst>
              <a:gd name="adj1" fmla="val -57771"/>
              <a:gd name="adj2" fmla="val -31124"/>
              <a:gd name="adj3" fmla="val 16667"/>
            </a:avLst>
          </a:prstGeom>
          <a:ln>
            <a:noFill/>
          </a:ln>
          <a:effectLst>
            <a:glow rad="139700">
              <a:srgbClr val="0070C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eat in </a:t>
            </a:r>
            <a:r>
              <a:rPr kumimoji="0" lang="en-US" altLang="zh-TW" sz="32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Sinying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en-US" altLang="zh-TW" sz="32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 flipH="1">
            <a:off x="1619249" y="4293096"/>
            <a:ext cx="5269063" cy="1296144"/>
          </a:xfrm>
          <a:prstGeom prst="wedgeRoundRectCallout">
            <a:avLst>
              <a:gd name="adj1" fmla="val -60466"/>
              <a:gd name="adj2" fmla="val -30363"/>
              <a:gd name="adj3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You can try the _______.</a:t>
            </a:r>
            <a:endParaRPr kumimoji="0" lang="zh-TW" altLang="en-US" sz="3200" dirty="0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2" descr="DSC0268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1613"/>
            <a:ext cx="91440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5435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DSC02547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1783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1412875"/>
            <a:ext cx="78073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1" descr="DSC0264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3249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15888"/>
            <a:ext cx="67611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2060575"/>
            <a:ext cx="50212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341438"/>
            <a:ext cx="195897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圓角矩形圖說文字 19"/>
          <p:cNvSpPr/>
          <p:nvPr/>
        </p:nvSpPr>
        <p:spPr>
          <a:xfrm flipH="1">
            <a:off x="2226474" y="4338221"/>
            <a:ext cx="4620571" cy="1582985"/>
          </a:xfrm>
          <a:prstGeom prst="wedgeRoundRectCallout">
            <a:avLst>
              <a:gd name="adj1" fmla="val -58786"/>
              <a:gd name="adj2" fmla="val -36902"/>
              <a:gd name="adj3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Hi! I’m from </a:t>
            </a:r>
            <a:r>
              <a:rPr kumimoji="0" lang="en-US" altLang="zh-TW" sz="32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Shinying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.</a:t>
            </a:r>
            <a:endParaRPr kumimoji="0" lang="zh-TW" altLang="en-US" sz="3200" dirty="0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55303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3429000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圓角矩形圖說文字 13"/>
          <p:cNvSpPr/>
          <p:nvPr/>
        </p:nvSpPr>
        <p:spPr>
          <a:xfrm>
            <a:off x="2314716" y="1844824"/>
            <a:ext cx="5645835" cy="1440160"/>
          </a:xfrm>
          <a:prstGeom prst="wedgeRoundRectCallout">
            <a:avLst>
              <a:gd name="adj1" fmla="val -57771"/>
              <a:gd name="adj2" fmla="val -31124"/>
              <a:gd name="adj3" fmla="val 16667"/>
            </a:avLst>
          </a:prstGeom>
          <a:ln>
            <a:noFill/>
          </a:ln>
          <a:effectLst>
            <a:glow rad="139700">
              <a:srgbClr val="0070C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from?</a:t>
            </a:r>
            <a:endParaRPr kumimoji="0" lang="zh-TW" altLang="en-US" sz="3200" dirty="0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3" y="1341438"/>
            <a:ext cx="19272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3429000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1"/>
          <p:cNvSpPr/>
          <p:nvPr/>
        </p:nvSpPr>
        <p:spPr>
          <a:xfrm>
            <a:off x="2483768" y="1816285"/>
            <a:ext cx="5472608" cy="1448574"/>
          </a:xfrm>
          <a:prstGeom prst="wedgeRoundRectCallout">
            <a:avLst>
              <a:gd name="adj1" fmla="val -57771"/>
              <a:gd name="adj2" fmla="val -31124"/>
              <a:gd name="adj3" fmla="val 16667"/>
            </a:avLst>
          </a:prstGeom>
          <a:ln>
            <a:noFill/>
          </a:ln>
          <a:effectLst>
            <a:glow rad="139700">
              <a:srgbClr val="0070C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do in </a:t>
            </a:r>
            <a:r>
              <a:rPr kumimoji="0" lang="en-US" altLang="zh-TW" sz="32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Sinying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en-US" altLang="zh-TW" sz="32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 flipH="1">
            <a:off x="2204359" y="4293096"/>
            <a:ext cx="4683954" cy="1296144"/>
          </a:xfrm>
          <a:prstGeom prst="wedgeRoundRectCallout">
            <a:avLst>
              <a:gd name="adj1" fmla="val -60466"/>
              <a:gd name="adj2" fmla="val -30363"/>
              <a:gd name="adj3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You can see _______.</a:t>
            </a:r>
            <a:endParaRPr kumimoji="0" lang="zh-TW" altLang="en-US" sz="3200" dirty="0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3" y="1341438"/>
            <a:ext cx="19272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3429000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1"/>
          <p:cNvSpPr/>
          <p:nvPr/>
        </p:nvSpPr>
        <p:spPr>
          <a:xfrm>
            <a:off x="2483768" y="1816285"/>
            <a:ext cx="5472608" cy="1448574"/>
          </a:xfrm>
          <a:prstGeom prst="wedgeRoundRectCallout">
            <a:avLst>
              <a:gd name="adj1" fmla="val -57771"/>
              <a:gd name="adj2" fmla="val -31124"/>
              <a:gd name="adj3" fmla="val 16667"/>
            </a:avLst>
          </a:prstGeom>
          <a:ln>
            <a:noFill/>
          </a:ln>
          <a:effectLst>
            <a:glow rad="139700">
              <a:srgbClr val="0070C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eat in </a:t>
            </a:r>
            <a:r>
              <a:rPr kumimoji="0" lang="en-US" altLang="zh-TW" sz="32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Sinying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en-US" altLang="zh-TW" sz="32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 flipH="1">
            <a:off x="1619249" y="4293096"/>
            <a:ext cx="5269063" cy="1296144"/>
          </a:xfrm>
          <a:prstGeom prst="wedgeRoundRectCallout">
            <a:avLst>
              <a:gd name="adj1" fmla="val -60466"/>
              <a:gd name="adj2" fmla="val -30363"/>
              <a:gd name="adj3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You can try the _______.</a:t>
            </a:r>
            <a:endParaRPr kumimoji="0" lang="zh-TW" altLang="en-US" sz="3200" dirty="0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9" name="圓角矩形圖說文字 10"/>
          <p:cNvSpPr/>
          <p:nvPr/>
        </p:nvSpPr>
        <p:spPr>
          <a:xfrm flipH="1">
            <a:off x="1115616" y="2492896"/>
            <a:ext cx="6120680" cy="1440160"/>
          </a:xfrm>
          <a:prstGeom prst="wedgeRoundRectCallout">
            <a:avLst>
              <a:gd name="adj1" fmla="val -56548"/>
              <a:gd name="adj2" fmla="val 22505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from?</a:t>
            </a:r>
            <a:endParaRPr kumimoji="0"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58374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2133600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  <p:pic>
        <p:nvPicPr>
          <p:cNvPr id="60419" name="Picture 2" descr="http://www.myexperttravel.com/images/us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7325" y="0"/>
            <a:ext cx="949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5951538" y="5162550"/>
            <a:ext cx="1530350" cy="1554163"/>
          </a:xfrm>
          <a:custGeom>
            <a:avLst/>
            <a:gdLst>
              <a:gd name="connsiteX0" fmla="*/ 33251 w 1529542"/>
              <a:gd name="connsiteY0" fmla="*/ 289957 h 1553492"/>
              <a:gd name="connsiteX1" fmla="*/ 0 w 1529542"/>
              <a:gd name="connsiteY1" fmla="*/ 140328 h 1553492"/>
              <a:gd name="connsiteX2" fmla="*/ 432262 w 1529542"/>
              <a:gd name="connsiteY2" fmla="*/ 73826 h 1553492"/>
              <a:gd name="connsiteX3" fmla="*/ 515389 w 1529542"/>
              <a:gd name="connsiteY3" fmla="*/ 156953 h 1553492"/>
              <a:gd name="connsiteX4" fmla="*/ 947651 w 1529542"/>
              <a:gd name="connsiteY4" fmla="*/ 140328 h 1553492"/>
              <a:gd name="connsiteX5" fmla="*/ 947651 w 1529542"/>
              <a:gd name="connsiteY5" fmla="*/ 140328 h 1553492"/>
              <a:gd name="connsiteX6" fmla="*/ 997527 w 1529542"/>
              <a:gd name="connsiteY6" fmla="*/ 156953 h 1553492"/>
              <a:gd name="connsiteX7" fmla="*/ 997527 w 1529542"/>
              <a:gd name="connsiteY7" fmla="*/ 40575 h 1553492"/>
              <a:gd name="connsiteX8" fmla="*/ 997527 w 1529542"/>
              <a:gd name="connsiteY8" fmla="*/ 40575 h 1553492"/>
              <a:gd name="connsiteX9" fmla="*/ 1097280 w 1529542"/>
              <a:gd name="connsiteY9" fmla="*/ 40575 h 1553492"/>
              <a:gd name="connsiteX10" fmla="*/ 1529542 w 1529542"/>
              <a:gd name="connsiteY10" fmla="*/ 1021477 h 1553492"/>
              <a:gd name="connsiteX11" fmla="*/ 1512916 w 1529542"/>
              <a:gd name="connsiteY11" fmla="*/ 1237608 h 1553492"/>
              <a:gd name="connsiteX12" fmla="*/ 1479665 w 1529542"/>
              <a:gd name="connsiteY12" fmla="*/ 1370612 h 1553492"/>
              <a:gd name="connsiteX13" fmla="*/ 1313411 w 1529542"/>
              <a:gd name="connsiteY13" fmla="*/ 1553492 h 1553492"/>
              <a:gd name="connsiteX14" fmla="*/ 1230283 w 1529542"/>
              <a:gd name="connsiteY14" fmla="*/ 1553492 h 1553492"/>
              <a:gd name="connsiteX15" fmla="*/ 1479665 w 1529542"/>
              <a:gd name="connsiteY15" fmla="*/ 1387237 h 1553492"/>
              <a:gd name="connsiteX16" fmla="*/ 1313411 w 1529542"/>
              <a:gd name="connsiteY16" fmla="*/ 1387237 h 1553492"/>
              <a:gd name="connsiteX17" fmla="*/ 1230283 w 1529542"/>
              <a:gd name="connsiteY17" fmla="*/ 1204357 h 1553492"/>
              <a:gd name="connsiteX18" fmla="*/ 1197032 w 1529542"/>
              <a:gd name="connsiteY18" fmla="*/ 1204357 h 1553492"/>
              <a:gd name="connsiteX19" fmla="*/ 1197032 w 1529542"/>
              <a:gd name="connsiteY19" fmla="*/ 1204357 h 1553492"/>
              <a:gd name="connsiteX20" fmla="*/ 1113905 w 1529542"/>
              <a:gd name="connsiteY20" fmla="*/ 1121230 h 1553492"/>
              <a:gd name="connsiteX21" fmla="*/ 980902 w 1529542"/>
              <a:gd name="connsiteY21" fmla="*/ 938350 h 1553492"/>
              <a:gd name="connsiteX22" fmla="*/ 964276 w 1529542"/>
              <a:gd name="connsiteY22" fmla="*/ 639092 h 1553492"/>
              <a:gd name="connsiteX23" fmla="*/ 847898 w 1529542"/>
              <a:gd name="connsiteY23" fmla="*/ 472837 h 1553492"/>
              <a:gd name="connsiteX24" fmla="*/ 731520 w 1529542"/>
              <a:gd name="connsiteY24" fmla="*/ 323208 h 1553492"/>
              <a:gd name="connsiteX25" fmla="*/ 581891 w 1529542"/>
              <a:gd name="connsiteY25" fmla="*/ 289957 h 1553492"/>
              <a:gd name="connsiteX26" fmla="*/ 515389 w 1529542"/>
              <a:gd name="connsiteY26" fmla="*/ 389710 h 1553492"/>
              <a:gd name="connsiteX27" fmla="*/ 332509 w 1529542"/>
              <a:gd name="connsiteY27" fmla="*/ 339833 h 1553492"/>
              <a:gd name="connsiteX28" fmla="*/ 182880 w 1529542"/>
              <a:gd name="connsiteY28" fmla="*/ 273332 h 1553492"/>
              <a:gd name="connsiteX29" fmla="*/ 33251 w 1529542"/>
              <a:gd name="connsiteY29" fmla="*/ 289957 h 155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29542" h="1553492">
                <a:moveTo>
                  <a:pt x="33251" y="289957"/>
                </a:moveTo>
                <a:lnTo>
                  <a:pt x="0" y="140328"/>
                </a:lnTo>
                <a:lnTo>
                  <a:pt x="432262" y="73826"/>
                </a:lnTo>
                <a:lnTo>
                  <a:pt x="515389" y="156953"/>
                </a:lnTo>
                <a:lnTo>
                  <a:pt x="947651" y="140328"/>
                </a:lnTo>
                <a:lnTo>
                  <a:pt x="947651" y="140328"/>
                </a:lnTo>
                <a:lnTo>
                  <a:pt x="997527" y="156953"/>
                </a:lnTo>
                <a:cubicBezTo>
                  <a:pt x="979534" y="-4992"/>
                  <a:pt x="958460" y="-37562"/>
                  <a:pt x="997527" y="40575"/>
                </a:cubicBezTo>
                <a:lnTo>
                  <a:pt x="997527" y="40575"/>
                </a:lnTo>
                <a:lnTo>
                  <a:pt x="1097280" y="40575"/>
                </a:lnTo>
                <a:lnTo>
                  <a:pt x="1529542" y="1021477"/>
                </a:lnTo>
                <a:lnTo>
                  <a:pt x="1512916" y="1237608"/>
                </a:lnTo>
                <a:lnTo>
                  <a:pt x="1479665" y="1370612"/>
                </a:lnTo>
                <a:lnTo>
                  <a:pt x="1313411" y="1553492"/>
                </a:lnTo>
                <a:lnTo>
                  <a:pt x="1230283" y="1553492"/>
                </a:lnTo>
                <a:lnTo>
                  <a:pt x="1479665" y="1387237"/>
                </a:lnTo>
                <a:lnTo>
                  <a:pt x="1313411" y="1387237"/>
                </a:lnTo>
                <a:cubicBezTo>
                  <a:pt x="1311706" y="1382689"/>
                  <a:pt x="1266510" y="1231527"/>
                  <a:pt x="1230283" y="1204357"/>
                </a:cubicBezTo>
                <a:cubicBezTo>
                  <a:pt x="1221416" y="1197707"/>
                  <a:pt x="1208116" y="1204357"/>
                  <a:pt x="1197032" y="1204357"/>
                </a:cubicBezTo>
                <a:lnTo>
                  <a:pt x="1197032" y="1204357"/>
                </a:lnTo>
                <a:lnTo>
                  <a:pt x="1113905" y="1121230"/>
                </a:lnTo>
                <a:lnTo>
                  <a:pt x="980902" y="938350"/>
                </a:lnTo>
                <a:lnTo>
                  <a:pt x="964276" y="639092"/>
                </a:lnTo>
                <a:lnTo>
                  <a:pt x="847898" y="472837"/>
                </a:lnTo>
                <a:lnTo>
                  <a:pt x="731520" y="323208"/>
                </a:lnTo>
                <a:lnTo>
                  <a:pt x="581891" y="289957"/>
                </a:lnTo>
                <a:lnTo>
                  <a:pt x="515389" y="389710"/>
                </a:lnTo>
                <a:lnTo>
                  <a:pt x="332509" y="339833"/>
                </a:lnTo>
                <a:lnTo>
                  <a:pt x="182880" y="273332"/>
                </a:lnTo>
                <a:lnTo>
                  <a:pt x="33251" y="28995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9" name="圓角矩形圖說文字 10"/>
          <p:cNvSpPr/>
          <p:nvPr/>
        </p:nvSpPr>
        <p:spPr>
          <a:xfrm flipH="1">
            <a:off x="1763688" y="2492896"/>
            <a:ext cx="5400600" cy="1440160"/>
          </a:xfrm>
          <a:prstGeom prst="wedgeRoundRectCallout">
            <a:avLst>
              <a:gd name="adj1" fmla="val -56548"/>
              <a:gd name="adj2" fmla="val 22505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do in America?</a:t>
            </a:r>
          </a:p>
        </p:txBody>
      </p:sp>
      <p:pic>
        <p:nvPicPr>
          <p:cNvPr id="61446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2133600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carnival.com/~/media/Images/PreSales/Excursions/Ports_M-Q/PCV/102010/Gallery/xxxwalt-disney-world-magic-kingdom-port-canaveral-orlando-fl-9.ash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88"/>
            <a:ext cx="9299575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標題 1"/>
          <p:cNvSpPr txBox="1">
            <a:spLocks/>
          </p:cNvSpPr>
          <p:nvPr/>
        </p:nvSpPr>
        <p:spPr bwMode="auto">
          <a:xfrm>
            <a:off x="-33338" y="0"/>
            <a:ext cx="9366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00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FF00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9600" b="1">
                <a:solidFill>
                  <a:srgbClr val="FF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Disney World</a:t>
            </a:r>
            <a:endParaRPr lang="zh-TW" altLang="en-US" sz="4000" b="1">
              <a:solidFill>
                <a:srgbClr val="FF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Tainan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719887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手繪多邊形 2"/>
          <p:cNvSpPr/>
          <p:nvPr/>
        </p:nvSpPr>
        <p:spPr>
          <a:xfrm>
            <a:off x="3405188" y="793750"/>
            <a:ext cx="1022350" cy="1050925"/>
          </a:xfrm>
          <a:custGeom>
            <a:avLst/>
            <a:gdLst>
              <a:gd name="connsiteX0" fmla="*/ 392225 w 998715"/>
              <a:gd name="connsiteY0" fmla="*/ 2288 h 1037986"/>
              <a:gd name="connsiteX1" fmla="*/ 382895 w 998715"/>
              <a:gd name="connsiteY1" fmla="*/ 76933 h 1037986"/>
              <a:gd name="connsiteX2" fmla="*/ 382895 w 998715"/>
              <a:gd name="connsiteY2" fmla="*/ 291537 h 1037986"/>
              <a:gd name="connsiteX3" fmla="*/ 289588 w 998715"/>
              <a:gd name="connsiteY3" fmla="*/ 282206 h 1037986"/>
              <a:gd name="connsiteX4" fmla="*/ 233605 w 998715"/>
              <a:gd name="connsiteY4" fmla="*/ 300867 h 1037986"/>
              <a:gd name="connsiteX5" fmla="*/ 205613 w 998715"/>
              <a:gd name="connsiteY5" fmla="*/ 319528 h 1037986"/>
              <a:gd name="connsiteX6" fmla="*/ 168290 w 998715"/>
              <a:gd name="connsiteY6" fmla="*/ 356851 h 1037986"/>
              <a:gd name="connsiteX7" fmla="*/ 102976 w 998715"/>
              <a:gd name="connsiteY7" fmla="*/ 412835 h 1037986"/>
              <a:gd name="connsiteX8" fmla="*/ 65654 w 998715"/>
              <a:gd name="connsiteY8" fmla="*/ 459488 h 1037986"/>
              <a:gd name="connsiteX9" fmla="*/ 37662 w 998715"/>
              <a:gd name="connsiteY9" fmla="*/ 515471 h 1037986"/>
              <a:gd name="connsiteX10" fmla="*/ 19001 w 998715"/>
              <a:gd name="connsiteY10" fmla="*/ 571455 h 1037986"/>
              <a:gd name="connsiteX11" fmla="*/ 339 w 998715"/>
              <a:gd name="connsiteY11" fmla="*/ 646100 h 1037986"/>
              <a:gd name="connsiteX12" fmla="*/ 28331 w 998715"/>
              <a:gd name="connsiteY12" fmla="*/ 982002 h 1037986"/>
              <a:gd name="connsiteX13" fmla="*/ 28331 w 998715"/>
              <a:gd name="connsiteY13" fmla="*/ 982002 h 1037986"/>
              <a:gd name="connsiteX14" fmla="*/ 56323 w 998715"/>
              <a:gd name="connsiteY14" fmla="*/ 1037986 h 1037986"/>
              <a:gd name="connsiteX15" fmla="*/ 158960 w 998715"/>
              <a:gd name="connsiteY15" fmla="*/ 1028655 h 1037986"/>
              <a:gd name="connsiteX16" fmla="*/ 196282 w 998715"/>
              <a:gd name="connsiteY16" fmla="*/ 982002 h 1037986"/>
              <a:gd name="connsiteX17" fmla="*/ 214944 w 998715"/>
              <a:gd name="connsiteY17" fmla="*/ 963341 h 1037986"/>
              <a:gd name="connsiteX18" fmla="*/ 233605 w 998715"/>
              <a:gd name="connsiteY18" fmla="*/ 935349 h 1037986"/>
              <a:gd name="connsiteX19" fmla="*/ 261597 w 998715"/>
              <a:gd name="connsiteY19" fmla="*/ 926018 h 1037986"/>
              <a:gd name="connsiteX20" fmla="*/ 289588 w 998715"/>
              <a:gd name="connsiteY20" fmla="*/ 907357 h 1037986"/>
              <a:gd name="connsiteX21" fmla="*/ 308250 w 998715"/>
              <a:gd name="connsiteY21" fmla="*/ 888696 h 1037986"/>
              <a:gd name="connsiteX22" fmla="*/ 364233 w 998715"/>
              <a:gd name="connsiteY22" fmla="*/ 870035 h 1037986"/>
              <a:gd name="connsiteX23" fmla="*/ 420217 w 998715"/>
              <a:gd name="connsiteY23" fmla="*/ 851373 h 1037986"/>
              <a:gd name="connsiteX24" fmla="*/ 448209 w 998715"/>
              <a:gd name="connsiteY24" fmla="*/ 842043 h 1037986"/>
              <a:gd name="connsiteX25" fmla="*/ 476201 w 998715"/>
              <a:gd name="connsiteY25" fmla="*/ 832712 h 1037986"/>
              <a:gd name="connsiteX26" fmla="*/ 494862 w 998715"/>
              <a:gd name="connsiteY26" fmla="*/ 804720 h 1037986"/>
              <a:gd name="connsiteX27" fmla="*/ 532184 w 998715"/>
              <a:gd name="connsiteY27" fmla="*/ 683422 h 1037986"/>
              <a:gd name="connsiteX28" fmla="*/ 550846 w 998715"/>
              <a:gd name="connsiteY28" fmla="*/ 664761 h 1037986"/>
              <a:gd name="connsiteX29" fmla="*/ 616160 w 998715"/>
              <a:gd name="connsiteY29" fmla="*/ 646100 h 1037986"/>
              <a:gd name="connsiteX30" fmla="*/ 700135 w 998715"/>
              <a:gd name="connsiteY30" fmla="*/ 618108 h 1037986"/>
              <a:gd name="connsiteX31" fmla="*/ 728127 w 998715"/>
              <a:gd name="connsiteY31" fmla="*/ 608777 h 1037986"/>
              <a:gd name="connsiteX32" fmla="*/ 756119 w 998715"/>
              <a:gd name="connsiteY32" fmla="*/ 590116 h 1037986"/>
              <a:gd name="connsiteX33" fmla="*/ 868086 w 998715"/>
              <a:gd name="connsiteY33" fmla="*/ 534133 h 1037986"/>
              <a:gd name="connsiteX34" fmla="*/ 905409 w 998715"/>
              <a:gd name="connsiteY34" fmla="*/ 487480 h 1037986"/>
              <a:gd name="connsiteX35" fmla="*/ 924070 w 998715"/>
              <a:gd name="connsiteY35" fmla="*/ 468818 h 1037986"/>
              <a:gd name="connsiteX36" fmla="*/ 942731 w 998715"/>
              <a:gd name="connsiteY36" fmla="*/ 440826 h 1037986"/>
              <a:gd name="connsiteX37" fmla="*/ 961393 w 998715"/>
              <a:gd name="connsiteY37" fmla="*/ 422165 h 1037986"/>
              <a:gd name="connsiteX38" fmla="*/ 998715 w 998715"/>
              <a:gd name="connsiteY38" fmla="*/ 366182 h 1037986"/>
              <a:gd name="connsiteX39" fmla="*/ 989384 w 998715"/>
              <a:gd name="connsiteY39" fmla="*/ 310198 h 1037986"/>
              <a:gd name="connsiteX40" fmla="*/ 980054 w 998715"/>
              <a:gd name="connsiteY40" fmla="*/ 282206 h 1037986"/>
              <a:gd name="connsiteX41" fmla="*/ 924070 w 998715"/>
              <a:gd name="connsiteY41" fmla="*/ 263545 h 1037986"/>
              <a:gd name="connsiteX42" fmla="*/ 868086 w 998715"/>
              <a:gd name="connsiteY42" fmla="*/ 244884 h 1037986"/>
              <a:gd name="connsiteX43" fmla="*/ 812103 w 998715"/>
              <a:gd name="connsiteY43" fmla="*/ 235553 h 1037986"/>
              <a:gd name="connsiteX44" fmla="*/ 765450 w 998715"/>
              <a:gd name="connsiteY44" fmla="*/ 226222 h 1037986"/>
              <a:gd name="connsiteX45" fmla="*/ 672144 w 998715"/>
              <a:gd name="connsiteY45" fmla="*/ 216892 h 1037986"/>
              <a:gd name="connsiteX46" fmla="*/ 606829 w 998715"/>
              <a:gd name="connsiteY46" fmla="*/ 179569 h 1037986"/>
              <a:gd name="connsiteX47" fmla="*/ 513523 w 998715"/>
              <a:gd name="connsiteY47" fmla="*/ 104924 h 1037986"/>
              <a:gd name="connsiteX48" fmla="*/ 494862 w 998715"/>
              <a:gd name="connsiteY48" fmla="*/ 76933 h 1037986"/>
              <a:gd name="connsiteX49" fmla="*/ 485531 w 998715"/>
              <a:gd name="connsiteY49" fmla="*/ 48941 h 1037986"/>
              <a:gd name="connsiteX50" fmla="*/ 429548 w 998715"/>
              <a:gd name="connsiteY50" fmla="*/ 30280 h 1037986"/>
              <a:gd name="connsiteX51" fmla="*/ 392225 w 998715"/>
              <a:gd name="connsiteY51" fmla="*/ 2288 h 103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98715" h="1037986">
                <a:moveTo>
                  <a:pt x="392225" y="2288"/>
                </a:moveTo>
                <a:cubicBezTo>
                  <a:pt x="384450" y="10063"/>
                  <a:pt x="382895" y="51858"/>
                  <a:pt x="382895" y="76933"/>
                </a:cubicBezTo>
                <a:cubicBezTo>
                  <a:pt x="382895" y="323090"/>
                  <a:pt x="403996" y="143817"/>
                  <a:pt x="382895" y="291537"/>
                </a:cubicBezTo>
                <a:cubicBezTo>
                  <a:pt x="348653" y="257295"/>
                  <a:pt x="366832" y="265654"/>
                  <a:pt x="289588" y="282206"/>
                </a:cubicBezTo>
                <a:cubicBezTo>
                  <a:pt x="270354" y="286328"/>
                  <a:pt x="233605" y="300867"/>
                  <a:pt x="233605" y="300867"/>
                </a:cubicBezTo>
                <a:cubicBezTo>
                  <a:pt x="224274" y="307087"/>
                  <a:pt x="214127" y="312230"/>
                  <a:pt x="205613" y="319528"/>
                </a:cubicBezTo>
                <a:cubicBezTo>
                  <a:pt x="192254" y="330978"/>
                  <a:pt x="182929" y="347091"/>
                  <a:pt x="168290" y="356851"/>
                </a:cubicBezTo>
                <a:cubicBezTo>
                  <a:pt x="142965" y="373735"/>
                  <a:pt x="121077" y="385684"/>
                  <a:pt x="102976" y="412835"/>
                </a:cubicBezTo>
                <a:cubicBezTo>
                  <a:pt x="79435" y="448146"/>
                  <a:pt x="92244" y="432896"/>
                  <a:pt x="65654" y="459488"/>
                </a:cubicBezTo>
                <a:cubicBezTo>
                  <a:pt x="31620" y="561587"/>
                  <a:pt x="85901" y="406933"/>
                  <a:pt x="37662" y="515471"/>
                </a:cubicBezTo>
                <a:cubicBezTo>
                  <a:pt x="29673" y="533446"/>
                  <a:pt x="23772" y="552372"/>
                  <a:pt x="19001" y="571455"/>
                </a:cubicBezTo>
                <a:lnTo>
                  <a:pt x="339" y="646100"/>
                </a:lnTo>
                <a:cubicBezTo>
                  <a:pt x="10325" y="945678"/>
                  <a:pt x="-19852" y="837451"/>
                  <a:pt x="28331" y="982002"/>
                </a:cubicBezTo>
                <a:lnTo>
                  <a:pt x="28331" y="982002"/>
                </a:lnTo>
                <a:cubicBezTo>
                  <a:pt x="39796" y="1027858"/>
                  <a:pt x="28595" y="1010256"/>
                  <a:pt x="56323" y="1037986"/>
                </a:cubicBezTo>
                <a:cubicBezTo>
                  <a:pt x="90535" y="1034876"/>
                  <a:pt x="125369" y="1035853"/>
                  <a:pt x="158960" y="1028655"/>
                </a:cubicBezTo>
                <a:cubicBezTo>
                  <a:pt x="197348" y="1020429"/>
                  <a:pt x="181466" y="1006696"/>
                  <a:pt x="196282" y="982002"/>
                </a:cubicBezTo>
                <a:cubicBezTo>
                  <a:pt x="200808" y="974459"/>
                  <a:pt x="209448" y="970210"/>
                  <a:pt x="214944" y="963341"/>
                </a:cubicBezTo>
                <a:cubicBezTo>
                  <a:pt x="221949" y="954584"/>
                  <a:pt x="224848" y="942354"/>
                  <a:pt x="233605" y="935349"/>
                </a:cubicBezTo>
                <a:cubicBezTo>
                  <a:pt x="241285" y="929205"/>
                  <a:pt x="252800" y="930417"/>
                  <a:pt x="261597" y="926018"/>
                </a:cubicBezTo>
                <a:cubicBezTo>
                  <a:pt x="271627" y="921003"/>
                  <a:pt x="280832" y="914362"/>
                  <a:pt x="289588" y="907357"/>
                </a:cubicBezTo>
                <a:cubicBezTo>
                  <a:pt x="296457" y="901862"/>
                  <a:pt x="300382" y="892630"/>
                  <a:pt x="308250" y="888696"/>
                </a:cubicBezTo>
                <a:cubicBezTo>
                  <a:pt x="325844" y="879899"/>
                  <a:pt x="345572" y="876255"/>
                  <a:pt x="364233" y="870035"/>
                </a:cubicBezTo>
                <a:lnTo>
                  <a:pt x="420217" y="851373"/>
                </a:lnTo>
                <a:lnTo>
                  <a:pt x="448209" y="842043"/>
                </a:lnTo>
                <a:lnTo>
                  <a:pt x="476201" y="832712"/>
                </a:lnTo>
                <a:cubicBezTo>
                  <a:pt x="482421" y="823381"/>
                  <a:pt x="492663" y="815716"/>
                  <a:pt x="494862" y="804720"/>
                </a:cubicBezTo>
                <a:cubicBezTo>
                  <a:pt x="520231" y="677878"/>
                  <a:pt x="464666" y="705929"/>
                  <a:pt x="532184" y="683422"/>
                </a:cubicBezTo>
                <a:cubicBezTo>
                  <a:pt x="538405" y="677202"/>
                  <a:pt x="543302" y="669287"/>
                  <a:pt x="550846" y="664761"/>
                </a:cubicBezTo>
                <a:cubicBezTo>
                  <a:pt x="561296" y="658491"/>
                  <a:pt x="608030" y="648539"/>
                  <a:pt x="616160" y="646100"/>
                </a:cubicBezTo>
                <a:cubicBezTo>
                  <a:pt x="616223" y="646081"/>
                  <a:pt x="686108" y="622784"/>
                  <a:pt x="700135" y="618108"/>
                </a:cubicBezTo>
                <a:cubicBezTo>
                  <a:pt x="709466" y="614998"/>
                  <a:pt x="719943" y="614233"/>
                  <a:pt x="728127" y="608777"/>
                </a:cubicBezTo>
                <a:cubicBezTo>
                  <a:pt x="737458" y="602557"/>
                  <a:pt x="745871" y="594670"/>
                  <a:pt x="756119" y="590116"/>
                </a:cubicBezTo>
                <a:cubicBezTo>
                  <a:pt x="810758" y="565832"/>
                  <a:pt x="821528" y="580691"/>
                  <a:pt x="868086" y="534133"/>
                </a:cubicBezTo>
                <a:cubicBezTo>
                  <a:pt x="913142" y="489077"/>
                  <a:pt x="858332" y="546327"/>
                  <a:pt x="905409" y="487480"/>
                </a:cubicBezTo>
                <a:cubicBezTo>
                  <a:pt x="910904" y="480611"/>
                  <a:pt x="918575" y="475687"/>
                  <a:pt x="924070" y="468818"/>
                </a:cubicBezTo>
                <a:cubicBezTo>
                  <a:pt x="931075" y="460061"/>
                  <a:pt x="935726" y="449583"/>
                  <a:pt x="942731" y="440826"/>
                </a:cubicBezTo>
                <a:cubicBezTo>
                  <a:pt x="948227" y="433957"/>
                  <a:pt x="956115" y="429203"/>
                  <a:pt x="961393" y="422165"/>
                </a:cubicBezTo>
                <a:cubicBezTo>
                  <a:pt x="974850" y="404223"/>
                  <a:pt x="998715" y="366182"/>
                  <a:pt x="998715" y="366182"/>
                </a:cubicBezTo>
                <a:cubicBezTo>
                  <a:pt x="995605" y="347521"/>
                  <a:pt x="993488" y="328666"/>
                  <a:pt x="989384" y="310198"/>
                </a:cubicBezTo>
                <a:cubicBezTo>
                  <a:pt x="987250" y="300597"/>
                  <a:pt x="988057" y="287923"/>
                  <a:pt x="980054" y="282206"/>
                </a:cubicBezTo>
                <a:cubicBezTo>
                  <a:pt x="964047" y="270773"/>
                  <a:pt x="942731" y="269765"/>
                  <a:pt x="924070" y="263545"/>
                </a:cubicBezTo>
                <a:cubicBezTo>
                  <a:pt x="924063" y="263543"/>
                  <a:pt x="868094" y="244885"/>
                  <a:pt x="868086" y="244884"/>
                </a:cubicBezTo>
                <a:lnTo>
                  <a:pt x="812103" y="235553"/>
                </a:lnTo>
                <a:cubicBezTo>
                  <a:pt x="796500" y="232716"/>
                  <a:pt x="781170" y="228318"/>
                  <a:pt x="765450" y="226222"/>
                </a:cubicBezTo>
                <a:cubicBezTo>
                  <a:pt x="734467" y="222091"/>
                  <a:pt x="703246" y="220002"/>
                  <a:pt x="672144" y="216892"/>
                </a:cubicBezTo>
                <a:cubicBezTo>
                  <a:pt x="578537" y="198170"/>
                  <a:pt x="659712" y="225842"/>
                  <a:pt x="606829" y="179569"/>
                </a:cubicBezTo>
                <a:cubicBezTo>
                  <a:pt x="566897" y="144629"/>
                  <a:pt x="542628" y="148581"/>
                  <a:pt x="513523" y="104924"/>
                </a:cubicBezTo>
                <a:cubicBezTo>
                  <a:pt x="507303" y="95594"/>
                  <a:pt x="499877" y="86963"/>
                  <a:pt x="494862" y="76933"/>
                </a:cubicBezTo>
                <a:cubicBezTo>
                  <a:pt x="490463" y="68136"/>
                  <a:pt x="493534" y="54658"/>
                  <a:pt x="485531" y="48941"/>
                </a:cubicBezTo>
                <a:cubicBezTo>
                  <a:pt x="469525" y="37508"/>
                  <a:pt x="429548" y="30280"/>
                  <a:pt x="429548" y="30280"/>
                </a:cubicBezTo>
                <a:cubicBezTo>
                  <a:pt x="406488" y="7220"/>
                  <a:pt x="400000" y="-5487"/>
                  <a:pt x="392225" y="2288"/>
                </a:cubicBezTo>
                <a:close/>
              </a:path>
            </a:pathLst>
          </a:custGeom>
          <a:noFill/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向右箭號 3"/>
          <p:cNvSpPr/>
          <p:nvPr/>
        </p:nvSpPr>
        <p:spPr>
          <a:xfrm rot="2479786">
            <a:off x="2970213" y="371475"/>
            <a:ext cx="869950" cy="153988"/>
          </a:xfrm>
          <a:prstGeom prst="rightArrow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endParaRPr lang="zh-TW" altLang="en-US" smtClean="0">
              <a:solidFill>
                <a:srgbClr val="FFFFFF"/>
              </a:solidFill>
            </a:endParaRPr>
          </a:p>
        </p:txBody>
      </p:sp>
      <p:sp>
        <p:nvSpPr>
          <p:cNvPr id="14341" name="文字方塊 12"/>
          <p:cNvSpPr txBox="1">
            <a:spLocks noChangeArrowheads="1"/>
          </p:cNvSpPr>
          <p:nvPr/>
        </p:nvSpPr>
        <p:spPr bwMode="auto">
          <a:xfrm>
            <a:off x="0" y="6553200"/>
            <a:ext cx="3563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00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FF00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800">
                <a:latin typeface="Comic Sans MS" panose="030F0702030302020204" pitchFamily="66" charset="0"/>
                <a:ea typeface="微軟正黑體" panose="020B0604030504040204" pitchFamily="34" charset="-120"/>
              </a:rPr>
              <a:t>圖片來源</a:t>
            </a:r>
            <a:r>
              <a:rPr kumimoji="0" lang="en-US" altLang="zh-TW" sz="800">
                <a:latin typeface="Comic Sans MS" panose="030F0702030302020204" pitchFamily="66" charset="0"/>
                <a:ea typeface="微軟正黑體" panose="020B0604030504040204" pitchFamily="34" charset="-120"/>
              </a:rPr>
              <a:t>:</a:t>
            </a:r>
            <a:r>
              <a:rPr kumimoji="0" lang="zh-TW" altLang="en-US" sz="800">
                <a:latin typeface="Comic Sans MS" panose="030F0702030302020204" pitchFamily="66" charset="0"/>
                <a:ea typeface="微軟正黑體" panose="020B0604030504040204" pitchFamily="34" charset="-120"/>
              </a:rPr>
              <a:t> </a:t>
            </a:r>
            <a:r>
              <a:rPr kumimoji="0" lang="en-US" altLang="zh-TW" sz="800">
                <a:latin typeface="Comic Sans MS" panose="030F0702030302020204" pitchFamily="66" charset="0"/>
                <a:ea typeface="微軟正黑體" panose="020B0604030504040204" pitchFamily="34" charset="-120"/>
              </a:rPr>
              <a:t>http://www.tntb.gov.tw/core/eng/ptml.php?HtmlSrc=environment.html</a:t>
            </a:r>
            <a:endParaRPr kumimoji="0" lang="zh-TW" altLang="en-US" sz="800"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0" y="5321300"/>
            <a:ext cx="9144000" cy="157003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00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FF00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800" b="1">
                <a:latin typeface="EngTRESS A" pitchFamily="2" charset="0"/>
              </a:rPr>
              <a:t>Sinying is located in the north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800" b="1">
                <a:latin typeface="EngTRESS A" pitchFamily="2" charset="0"/>
              </a:rPr>
              <a:t>of Tainan City.</a:t>
            </a:r>
            <a:endParaRPr lang="zh-TW" altLang="en-US" sz="4800" b="1">
              <a:latin typeface="EngTRESS 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cdn.fansided.com/wp-content/blogs.dir/20/files/2014/10/stephen-curry-jeremy-lin-nba-preseason-golden-state-warriors-los-angeles-lakers9-59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38175"/>
            <a:ext cx="8656637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9" name="圓角矩形圖說文字 10"/>
          <p:cNvSpPr/>
          <p:nvPr/>
        </p:nvSpPr>
        <p:spPr>
          <a:xfrm flipH="1">
            <a:off x="1763688" y="2492896"/>
            <a:ext cx="5400600" cy="1440160"/>
          </a:xfrm>
          <a:prstGeom prst="wedgeRoundRectCallout">
            <a:avLst>
              <a:gd name="adj1" fmla="val -56548"/>
              <a:gd name="adj2" fmla="val 22505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eat in America?</a:t>
            </a:r>
          </a:p>
        </p:txBody>
      </p:sp>
      <p:pic>
        <p:nvPicPr>
          <p:cNvPr id="65542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2133600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 smtClean="0"/>
          </a:p>
        </p:txBody>
      </p:sp>
      <p:pic>
        <p:nvPicPr>
          <p:cNvPr id="67587" name="Picture 2" descr="http://worldonline.media.clients.ellingtoncms.com/img/marketplace/products/2011/03/30/AllAmericanFeast_lid_t670.jpg?b3f6a5d7692ccc373d56e40cf708e3fa67d9af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413"/>
            <a:ext cx="9144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0833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5" descr="DSC02665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268413"/>
            <a:ext cx="4229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4770438"/>
            <a:ext cx="14430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854575"/>
            <a:ext cx="157003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832350"/>
            <a:ext cx="1193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圖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14128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圖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4770438"/>
            <a:ext cx="16033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圖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4689475"/>
            <a:ext cx="15414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線接點 19"/>
          <p:cNvCxnSpPr/>
          <p:nvPr/>
        </p:nvCxnSpPr>
        <p:spPr>
          <a:xfrm>
            <a:off x="755650" y="1546225"/>
            <a:ext cx="6172200" cy="3106738"/>
          </a:xfrm>
          <a:prstGeom prst="line">
            <a:avLst/>
          </a:prstGeom>
          <a:ln w="508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755650" y="1536700"/>
            <a:ext cx="1536700" cy="3233738"/>
          </a:xfrm>
          <a:prstGeom prst="line">
            <a:avLst/>
          </a:prstGeom>
          <a:ln w="50800">
            <a:solidFill>
              <a:srgbClr val="FF66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748088" y="1349375"/>
            <a:ext cx="1676400" cy="3494088"/>
          </a:xfrm>
          <a:prstGeom prst="line">
            <a:avLst/>
          </a:prstGeom>
          <a:ln w="50800" cap="rnd">
            <a:solidFill>
              <a:srgbClr val="FFCC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5267325" y="1514475"/>
            <a:ext cx="3060700" cy="3195638"/>
          </a:xfrm>
          <a:prstGeom prst="line">
            <a:avLst/>
          </a:prstGeom>
          <a:ln w="508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H="1">
            <a:off x="2282825" y="1514475"/>
            <a:ext cx="4640263" cy="3225800"/>
          </a:xfrm>
          <a:prstGeom prst="line">
            <a:avLst/>
          </a:prstGeom>
          <a:ln w="50800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H="1">
            <a:off x="3767138" y="1546225"/>
            <a:ext cx="4691062" cy="3236913"/>
          </a:xfrm>
          <a:prstGeom prst="line">
            <a:avLst/>
          </a:prstGeom>
          <a:ln w="50800">
            <a:solidFill>
              <a:srgbClr val="FF00F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46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09563"/>
            <a:ext cx="14700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圖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82550"/>
            <a:ext cx="14462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圖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339725"/>
            <a:ext cx="14509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9" name="圖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80975"/>
            <a:ext cx="151606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0" name="圖片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180975"/>
            <a:ext cx="16764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1" name="圖片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-123825"/>
            <a:ext cx="15732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92" descr="圖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7588250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9577" name="Group 729"/>
          <p:cNvGraphicFramePr>
            <a:graphicFrameLocks noGrp="1"/>
          </p:cNvGraphicFramePr>
          <p:nvPr/>
        </p:nvGraphicFramePr>
        <p:xfrm>
          <a:off x="1258888" y="1989138"/>
          <a:ext cx="576262" cy="360045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528" name="Group 680"/>
          <p:cNvGraphicFramePr>
            <a:graphicFrameLocks noGrp="1"/>
          </p:cNvGraphicFramePr>
          <p:nvPr/>
        </p:nvGraphicFramePr>
        <p:xfrm>
          <a:off x="2411413" y="2565400"/>
          <a:ext cx="576262" cy="2447925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620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567" name="Group 719"/>
          <p:cNvGraphicFramePr>
            <a:graphicFrameLocks noGrp="1"/>
          </p:cNvGraphicFramePr>
          <p:nvPr/>
        </p:nvGraphicFramePr>
        <p:xfrm>
          <a:off x="4787900" y="765175"/>
          <a:ext cx="576263" cy="4176713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538" name="Group 690"/>
          <p:cNvGraphicFramePr>
            <a:graphicFrameLocks noGrp="1"/>
          </p:cNvGraphicFramePr>
          <p:nvPr/>
        </p:nvGraphicFramePr>
        <p:xfrm>
          <a:off x="5940425" y="3213100"/>
          <a:ext cx="576263" cy="2376488"/>
        </p:xfrm>
        <a:graphic>
          <a:graphicData uri="http://schemas.openxmlformats.org/drawingml/2006/table">
            <a:tbl>
              <a:tblPr/>
              <a:tblGrid>
                <a:gridCol w="576263"/>
              </a:tblGrid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555" name="Group 707"/>
          <p:cNvGraphicFramePr>
            <a:graphicFrameLocks noGrp="1"/>
          </p:cNvGraphicFramePr>
          <p:nvPr/>
        </p:nvGraphicFramePr>
        <p:xfrm>
          <a:off x="1258888" y="3213100"/>
          <a:ext cx="5257800" cy="576263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575" name="Group 727"/>
          <p:cNvGraphicFramePr>
            <a:graphicFrameLocks noGrp="1"/>
          </p:cNvGraphicFramePr>
          <p:nvPr/>
        </p:nvGraphicFramePr>
        <p:xfrm>
          <a:off x="5940425" y="5013325"/>
          <a:ext cx="2303463" cy="576263"/>
        </p:xfrm>
        <a:graphic>
          <a:graphicData uri="http://schemas.openxmlformats.org/drawingml/2006/table">
            <a:tbl>
              <a:tblPr/>
              <a:tblGrid>
                <a:gridCol w="576263"/>
                <a:gridCol w="576262"/>
                <a:gridCol w="574675"/>
                <a:gridCol w="576263"/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2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1362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4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516563"/>
            <a:ext cx="1073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5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84613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6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339850"/>
            <a:ext cx="1079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7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89100"/>
            <a:ext cx="1201737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8" name="圖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65100"/>
            <a:ext cx="930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7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4" descr="MC900421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1557338"/>
            <a:ext cx="11874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13" descr="MC900421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05038"/>
            <a:ext cx="10429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AutoShape 12"/>
          <p:cNvSpPr>
            <a:spLocks noChangeArrowheads="1"/>
          </p:cNvSpPr>
          <p:nvPr/>
        </p:nvSpPr>
        <p:spPr bwMode="auto">
          <a:xfrm>
            <a:off x="1811338" y="461963"/>
            <a:ext cx="5208587" cy="1671637"/>
          </a:xfrm>
          <a:prstGeom prst="wedgeEllipseCallout">
            <a:avLst>
              <a:gd name="adj1" fmla="val -57560"/>
              <a:gd name="adj2" fmla="val 86356"/>
            </a:avLst>
          </a:prstGeom>
          <a:solidFill>
            <a:srgbClr val="FFCCFF"/>
          </a:solidFill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00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FF00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2597150" y="979488"/>
            <a:ext cx="3859213" cy="635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TW" sz="4400" b="1" dirty="0">
                <a:latin typeface="EngTRESS A" panose="02000500000000000000" pitchFamily="2" charset="0"/>
              </a:rPr>
              <a:t>What can I eat?</a:t>
            </a:r>
          </a:p>
        </p:txBody>
      </p:sp>
      <p:sp>
        <p:nvSpPr>
          <p:cNvPr id="72710" name="AutoShape 13"/>
          <p:cNvSpPr>
            <a:spLocks noChangeArrowheads="1"/>
          </p:cNvSpPr>
          <p:nvPr/>
        </p:nvSpPr>
        <p:spPr bwMode="auto">
          <a:xfrm rot="10800000">
            <a:off x="1538288" y="2997200"/>
            <a:ext cx="5975350" cy="3038475"/>
          </a:xfrm>
          <a:prstGeom prst="wedgeEllipseCallout">
            <a:avLst>
              <a:gd name="adj1" fmla="val -53579"/>
              <a:gd name="adj2" fmla="val 53296"/>
            </a:avLst>
          </a:prstGeom>
          <a:solidFill>
            <a:srgbClr val="CCFFCC"/>
          </a:solidFill>
          <a:ln w="25400">
            <a:solidFill>
              <a:srgbClr val="00FF00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rot="1080000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00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FF00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339975" y="3509963"/>
            <a:ext cx="4795838" cy="20558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TW" sz="4400" b="1" dirty="0">
                <a:latin typeface="EngTRESS A" panose="02000500000000000000" pitchFamily="2" charset="0"/>
              </a:rPr>
              <a:t>You can have some </a:t>
            </a:r>
            <a:r>
              <a:rPr lang="en-US" altLang="zh-TW" sz="4400" b="1" dirty="0">
                <a:solidFill>
                  <a:srgbClr val="FF0000"/>
                </a:solidFill>
                <a:latin typeface="EngTRESS A" panose="02000500000000000000" pitchFamily="2" charset="0"/>
              </a:rPr>
              <a:t>---------</a:t>
            </a:r>
            <a:r>
              <a:rPr lang="en-US" altLang="zh-TW" sz="4400" b="1" dirty="0">
                <a:latin typeface="EngTRESS A" panose="02000500000000000000" pitchFamily="2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TW" sz="4400" b="1" dirty="0">
                <a:latin typeface="EngTRESS A" panose="02000500000000000000" pitchFamily="2" charset="0"/>
              </a:rPr>
              <a:t>They are delicious.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52303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DSC02570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484313"/>
            <a:ext cx="45466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341438"/>
            <a:ext cx="195897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圓角矩形圖說文字 19"/>
          <p:cNvSpPr/>
          <p:nvPr/>
        </p:nvSpPr>
        <p:spPr>
          <a:xfrm flipH="1">
            <a:off x="2226474" y="4338221"/>
            <a:ext cx="4620571" cy="1582985"/>
          </a:xfrm>
          <a:prstGeom prst="wedgeRoundRectCallout">
            <a:avLst>
              <a:gd name="adj1" fmla="val -58786"/>
              <a:gd name="adj2" fmla="val -36902"/>
              <a:gd name="adj3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Hi! I’m from </a:t>
            </a:r>
            <a:r>
              <a:rPr kumimoji="0" lang="en-US" altLang="zh-TW" sz="32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Shinying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.</a:t>
            </a:r>
            <a:endParaRPr kumimoji="0" lang="zh-TW" altLang="en-US" sz="3200" dirty="0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18439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3429000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圓角矩形圖說文字 13"/>
          <p:cNvSpPr/>
          <p:nvPr/>
        </p:nvSpPr>
        <p:spPr>
          <a:xfrm>
            <a:off x="2314716" y="1844824"/>
            <a:ext cx="5645835" cy="1440160"/>
          </a:xfrm>
          <a:prstGeom prst="wedgeRoundRectCallout">
            <a:avLst>
              <a:gd name="adj1" fmla="val -57771"/>
              <a:gd name="adj2" fmla="val -31124"/>
              <a:gd name="adj3" fmla="val 16667"/>
            </a:avLst>
          </a:prstGeom>
          <a:ln>
            <a:noFill/>
          </a:ln>
          <a:effectLst>
            <a:glow rad="139700">
              <a:srgbClr val="0070C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from?</a:t>
            </a:r>
            <a:endParaRPr kumimoji="0" lang="zh-TW" altLang="en-US" sz="3200" dirty="0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51847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DSC02576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844675"/>
            <a:ext cx="49657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140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0000" dirty="0">
                <a:latin typeface="EngTRESS B" panose="02000500000000000000" pitchFamily="2" charset="0"/>
              </a:rPr>
              <a:t>lake</a:t>
            </a:r>
          </a:p>
        </p:txBody>
      </p:sp>
      <p:pic>
        <p:nvPicPr>
          <p:cNvPr id="20483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8888" y="3140075"/>
            <a:ext cx="408622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140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0000" dirty="0">
                <a:latin typeface="EngTRESS B" panose="02000500000000000000" pitchFamily="2" charset="0"/>
              </a:rPr>
              <a:t>park</a:t>
            </a:r>
          </a:p>
        </p:txBody>
      </p:sp>
      <p:pic>
        <p:nvPicPr>
          <p:cNvPr id="21507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2781300"/>
            <a:ext cx="40259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27101">
  <a:themeElements>
    <a:clrScheme name="01127101 14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127101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27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13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14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01127101">
  <a:themeElements>
    <a:clrScheme name="01127101 14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127101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27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13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14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01127101">
  <a:themeElements>
    <a:clrScheme name="01127101 14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127101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1127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27101 13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27101 14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4558</TotalTime>
  <Words>232</Words>
  <Application>Microsoft Office PowerPoint</Application>
  <PresentationFormat>如螢幕大小 (4:3)</PresentationFormat>
  <Paragraphs>87</Paragraphs>
  <Slides>46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46</vt:i4>
      </vt:variant>
    </vt:vector>
  </HeadingPairs>
  <TitlesOfParts>
    <vt:vector size="59" baseType="lpstr">
      <vt:lpstr>Arial</vt:lpstr>
      <vt:lpstr>微軟正黑體</vt:lpstr>
      <vt:lpstr>新細明體</vt:lpstr>
      <vt:lpstr>EngTRESS A</vt:lpstr>
      <vt:lpstr>Sketch Block</vt:lpstr>
      <vt:lpstr>EngTRESS B</vt:lpstr>
      <vt:lpstr>Arial Unicode MS</vt:lpstr>
      <vt:lpstr>Cambria Math</vt:lpstr>
      <vt:lpstr>Comic Sans MS</vt:lpstr>
      <vt:lpstr>Calibri</vt:lpstr>
      <vt:lpstr>01127101</vt:lpstr>
      <vt:lpstr>1_01127101</vt:lpstr>
      <vt:lpstr>2_01127101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Conversation</vt:lpstr>
      <vt:lpstr>PowerPoint 簡報</vt:lpstr>
      <vt:lpstr>Conversation</vt:lpstr>
      <vt:lpstr>PowerPoint 簡報</vt:lpstr>
      <vt:lpstr>PowerPoint 簡報</vt:lpstr>
      <vt:lpstr>Conversation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Xinying District</dc:title>
  <dc:creator>Power</dc:creator>
  <cp:lastModifiedBy>user</cp:lastModifiedBy>
  <cp:revision>146</cp:revision>
  <dcterms:created xsi:type="dcterms:W3CDTF">2013-11-25T08:30:41Z</dcterms:created>
  <dcterms:modified xsi:type="dcterms:W3CDTF">2015-09-07T02:11:26Z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TC011271011028</vt:lpwstr>
  </property>
</Properties>
</file>