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sldIdLst>
    <p:sldId id="296" r:id="rId2"/>
    <p:sldId id="259" r:id="rId3"/>
    <p:sldId id="272" r:id="rId4"/>
    <p:sldId id="282" r:id="rId5"/>
    <p:sldId id="275" r:id="rId6"/>
    <p:sldId id="276" r:id="rId7"/>
    <p:sldId id="277" r:id="rId8"/>
    <p:sldId id="278" r:id="rId9"/>
    <p:sldId id="283" r:id="rId10"/>
    <p:sldId id="313" r:id="rId11"/>
    <p:sldId id="304" r:id="rId12"/>
    <p:sldId id="305" r:id="rId13"/>
    <p:sldId id="306" r:id="rId14"/>
    <p:sldId id="307" r:id="rId15"/>
    <p:sldId id="285" r:id="rId16"/>
    <p:sldId id="308" r:id="rId17"/>
    <p:sldId id="309" r:id="rId18"/>
    <p:sldId id="310" r:id="rId19"/>
    <p:sldId id="311" r:id="rId20"/>
    <p:sldId id="312" r:id="rId21"/>
    <p:sldId id="257" r:id="rId22"/>
    <p:sldId id="284" r:id="rId23"/>
    <p:sldId id="258" r:id="rId24"/>
    <p:sldId id="261" r:id="rId25"/>
    <p:sldId id="262" r:id="rId26"/>
    <p:sldId id="263" r:id="rId27"/>
    <p:sldId id="264" r:id="rId28"/>
    <p:sldId id="265" r:id="rId29"/>
    <p:sldId id="273" r:id="rId30"/>
    <p:sldId id="266" r:id="rId31"/>
    <p:sldId id="267" r:id="rId32"/>
    <p:sldId id="268" r:id="rId33"/>
    <p:sldId id="269" r:id="rId34"/>
    <p:sldId id="271" r:id="rId35"/>
    <p:sldId id="274" r:id="rId36"/>
    <p:sldId id="302" r:id="rId37"/>
    <p:sldId id="288" r:id="rId38"/>
    <p:sldId id="287" r:id="rId39"/>
    <p:sldId id="290" r:id="rId40"/>
    <p:sldId id="289" r:id="rId41"/>
    <p:sldId id="291" r:id="rId42"/>
    <p:sldId id="292" r:id="rId43"/>
    <p:sldId id="295" r:id="rId44"/>
    <p:sldId id="294" r:id="rId45"/>
    <p:sldId id="293" r:id="rId46"/>
    <p:sldId id="299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03D4"/>
    <a:srgbClr val="FB79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4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21EFF-845A-4950-91A1-97B45B175D62}" type="datetimeFigureOut">
              <a:rPr lang="en-US" smtClean="0"/>
              <a:pPr/>
              <a:t>9/4/2015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B1FD7-D97F-476C-8B14-6085ABC0180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5233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21EFF-845A-4950-91A1-97B45B175D62}" type="datetimeFigureOut">
              <a:rPr lang="en-US" smtClean="0"/>
              <a:pPr/>
              <a:t>9/4/2015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B1FD7-D97F-476C-8B14-6085ABC01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307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21EFF-845A-4950-91A1-97B45B175D62}" type="datetimeFigureOut">
              <a:rPr lang="en-US" smtClean="0"/>
              <a:pPr/>
              <a:t>9/4/2015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B1FD7-D97F-476C-8B14-6085ABC01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5501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21EFF-845A-4950-91A1-97B45B175D62}" type="datetimeFigureOut">
              <a:rPr lang="en-US" smtClean="0"/>
              <a:pPr/>
              <a:t>9/4/2015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B1FD7-D97F-476C-8B14-6085ABC018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180887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21EFF-845A-4950-91A1-97B45B175D62}" type="datetimeFigureOut">
              <a:rPr lang="en-US" smtClean="0"/>
              <a:pPr/>
              <a:t>9/4/2015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B1FD7-D97F-476C-8B14-6085ABC01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4856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21EFF-845A-4950-91A1-97B45B175D62}" type="datetimeFigureOut">
              <a:rPr lang="en-US" smtClean="0"/>
              <a:pPr/>
              <a:t>9/4/2015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B1FD7-D97F-476C-8B14-6085ABC018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22371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21EFF-845A-4950-91A1-97B45B175D62}" type="datetimeFigureOut">
              <a:rPr lang="en-US" smtClean="0"/>
              <a:pPr/>
              <a:t>9/4/2015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B1FD7-D97F-476C-8B14-6085ABC01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5855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21EFF-845A-4950-91A1-97B45B175D62}" type="datetimeFigureOut">
              <a:rPr lang="en-US" smtClean="0"/>
              <a:pPr/>
              <a:t>9/4/2015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B1FD7-D97F-476C-8B14-6085ABC01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5586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21EFF-845A-4950-91A1-97B45B175D62}" type="datetimeFigureOut">
              <a:rPr lang="en-US" smtClean="0"/>
              <a:pPr/>
              <a:t>9/4/2015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B1FD7-D97F-476C-8B14-6085ABC01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44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21EFF-845A-4950-91A1-97B45B175D62}" type="datetimeFigureOut">
              <a:rPr lang="en-US" smtClean="0"/>
              <a:pPr/>
              <a:t>9/4/2015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B1FD7-D97F-476C-8B14-6085ABC01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914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21EFF-845A-4950-91A1-97B45B175D62}" type="datetimeFigureOut">
              <a:rPr lang="en-US" smtClean="0"/>
              <a:pPr/>
              <a:t>9/4/2015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B1FD7-D97F-476C-8B14-6085ABC01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102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21EFF-845A-4950-91A1-97B45B175D62}" type="datetimeFigureOut">
              <a:rPr lang="en-US" smtClean="0"/>
              <a:pPr/>
              <a:t>9/4/2015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B1FD7-D97F-476C-8B14-6085ABC01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914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21EFF-845A-4950-91A1-97B45B175D62}" type="datetimeFigureOut">
              <a:rPr lang="en-US" smtClean="0"/>
              <a:pPr/>
              <a:t>9/4/2015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B1FD7-D97F-476C-8B14-6085ABC01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759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21EFF-845A-4950-91A1-97B45B175D62}" type="datetimeFigureOut">
              <a:rPr lang="en-US" smtClean="0"/>
              <a:pPr/>
              <a:t>9/4/2015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B1FD7-D97F-476C-8B14-6085ABC01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064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21EFF-845A-4950-91A1-97B45B175D62}" type="datetimeFigureOut">
              <a:rPr lang="en-US" smtClean="0"/>
              <a:pPr/>
              <a:t>9/4/2015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B1FD7-D97F-476C-8B14-6085ABC01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766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21EFF-845A-4950-91A1-97B45B175D62}" type="datetimeFigureOut">
              <a:rPr lang="en-US" smtClean="0"/>
              <a:pPr/>
              <a:t>9/4/2015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B1FD7-D97F-476C-8B14-6085ABC01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69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21EFF-845A-4950-91A1-97B45B175D62}" type="datetimeFigureOut">
              <a:rPr lang="en-US" smtClean="0"/>
              <a:pPr/>
              <a:t>9/4/2015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B1FD7-D97F-476C-8B14-6085ABC01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179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6621EFF-845A-4950-91A1-97B45B175D62}" type="datetimeFigureOut">
              <a:rPr lang="en-US" smtClean="0"/>
              <a:pPr/>
              <a:t>9/4/2015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56B1FD7-D97F-476C-8B14-6085ABC01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984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jpeg"/><Relationship Id="rId7" Type="http://schemas.openxmlformats.org/officeDocument/2006/relationships/hyperlink" Target="http://www.google.com.tw/url?sa=i&amp;rct=j&amp;q=&amp;esrc=s&amp;source=images&amp;cd=&amp;cad=rja&amp;uact=8&amp;ved=0CAcQjRxqFQoTCPO2mbSQ2scCFcablAodo4kHSg&amp;url=http://www.clipartpanda.com/categories/kids-reading-clipart&amp;psig=AFQjCNENBLhGU5NWAck2hJ-pjrQ5TU3fBw&amp;ust=1441344379866245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제목 1"/>
          <p:cNvSpPr>
            <a:spLocks noGrp="1"/>
          </p:cNvSpPr>
          <p:nvPr>
            <p:ph type="title"/>
          </p:nvPr>
        </p:nvSpPr>
        <p:spPr>
          <a:xfrm>
            <a:off x="1524000" y="0"/>
            <a:ext cx="99060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ko-KR" sz="7200" dirty="0">
                <a:solidFill>
                  <a:srgbClr val="FF0000"/>
                </a:solidFill>
              </a:rPr>
              <a:t>How are you today? </a:t>
            </a:r>
            <a:endParaRPr lang="ko-KR" altLang="en-US" sz="7200" dirty="0">
              <a:solidFill>
                <a:srgbClr val="FF0000"/>
              </a:solidFill>
            </a:endParaRPr>
          </a:p>
        </p:txBody>
      </p:sp>
      <p:pic>
        <p:nvPicPr>
          <p:cNvPr id="4099" name="Picture 2" descr="http://blogs.scientificamerican.com/media/inline/blog/Image/hand_brain_mod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59351" y="1283920"/>
            <a:ext cx="2816952" cy="3543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TextBox 3"/>
          <p:cNvSpPr txBox="1">
            <a:spLocks noChangeArrowheads="1"/>
          </p:cNvSpPr>
          <p:nvPr/>
        </p:nvSpPr>
        <p:spPr bwMode="auto">
          <a:xfrm>
            <a:off x="7718853" y="1232862"/>
            <a:ext cx="4821237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4400" b="1" dirty="0"/>
              <a:t>5 = </a:t>
            </a:r>
            <a:r>
              <a:rPr lang="en-US" altLang="ko-KR" sz="4400" b="1" dirty="0" smtClean="0"/>
              <a:t>awesome</a:t>
            </a:r>
            <a:endParaRPr lang="en-US" altLang="ko-KR" sz="4400" b="1" dirty="0"/>
          </a:p>
          <a:p>
            <a:r>
              <a:rPr lang="en-US" altLang="ko-KR" sz="4400" b="1" dirty="0"/>
              <a:t>4= happy </a:t>
            </a:r>
          </a:p>
          <a:p>
            <a:r>
              <a:rPr lang="en-US" altLang="ko-KR" sz="4400" b="1" dirty="0"/>
              <a:t>3= ok </a:t>
            </a:r>
            <a:endParaRPr lang="en-US" altLang="ko-KR" sz="4400" b="1" dirty="0" smtClean="0"/>
          </a:p>
          <a:p>
            <a:r>
              <a:rPr lang="en-US" altLang="ko-KR" sz="4400" b="1" dirty="0" smtClean="0"/>
              <a:t>2</a:t>
            </a:r>
            <a:r>
              <a:rPr lang="en-US" altLang="ko-KR" sz="4400" b="1" dirty="0"/>
              <a:t>= </a:t>
            </a:r>
            <a:r>
              <a:rPr lang="en-US" altLang="ko-KR" sz="4400" b="1" dirty="0" smtClean="0"/>
              <a:t>sleepy </a:t>
            </a:r>
            <a:endParaRPr lang="en-US" altLang="ko-KR" sz="4400" b="1" dirty="0"/>
          </a:p>
          <a:p>
            <a:r>
              <a:rPr lang="en-US" altLang="ko-KR" sz="4400" b="1" dirty="0"/>
              <a:t>1 = sad </a:t>
            </a:r>
          </a:p>
        </p:txBody>
      </p:sp>
      <p:sp>
        <p:nvSpPr>
          <p:cNvPr id="4101" name="TextBox 4"/>
          <p:cNvSpPr txBox="1">
            <a:spLocks noChangeArrowheads="1"/>
          </p:cNvSpPr>
          <p:nvPr/>
        </p:nvSpPr>
        <p:spPr bwMode="auto">
          <a:xfrm>
            <a:off x="1762211" y="5105400"/>
            <a:ext cx="88646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5400" dirty="0"/>
              <a:t>Today I feel</a:t>
            </a:r>
            <a:r>
              <a:rPr lang="en-US" altLang="ko-KR" sz="5400" dirty="0" smtClean="0"/>
              <a:t>_________.</a:t>
            </a:r>
            <a:endParaRPr lang="ko-KR" altLang="en-US" sz="5400" dirty="0"/>
          </a:p>
        </p:txBody>
      </p:sp>
      <p:sp>
        <p:nvSpPr>
          <p:cNvPr id="6" name="직사각형 5"/>
          <p:cNvSpPr/>
          <p:nvPr/>
        </p:nvSpPr>
        <p:spPr>
          <a:xfrm>
            <a:off x="7530542" y="1232863"/>
            <a:ext cx="4305300" cy="3594516"/>
          </a:xfrm>
          <a:prstGeom prst="rect">
            <a:avLst/>
          </a:prstGeom>
          <a:noFill/>
          <a:ln w="76200">
            <a:solidFill>
              <a:srgbClr val="AE16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pic>
        <p:nvPicPr>
          <p:cNvPr id="26626" name="Picture 2" descr="http://images.clipartpanda.com/smile-clipart-9izE6adiE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62" y="1772765"/>
            <a:ext cx="3413789" cy="2398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486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/>
          <a:srcRect l="23675"/>
          <a:stretch/>
        </p:blipFill>
        <p:spPr>
          <a:xfrm>
            <a:off x="2356022" y="1524001"/>
            <a:ext cx="7864303" cy="5449330"/>
          </a:xfrm>
          <a:prstGeom prst="rect">
            <a:avLst/>
          </a:prstGeom>
        </p:spPr>
      </p:pic>
      <p:sp>
        <p:nvSpPr>
          <p:cNvPr id="4" name="圓角矩形 5"/>
          <p:cNvSpPr/>
          <p:nvPr/>
        </p:nvSpPr>
        <p:spPr>
          <a:xfrm>
            <a:off x="5460701" y="450805"/>
            <a:ext cx="2097416" cy="13857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sz="4000" dirty="0" smtClean="0">
                <a:latin typeface="Century Gothic" panose="020B0502020202020204" pitchFamily="34" charset="0"/>
                <a:ea typeface="微軟正黑體" panose="020B0604030504040204" pitchFamily="34" charset="-120"/>
              </a:rPr>
              <a:t>Prince</a:t>
            </a:r>
            <a:endParaRPr lang="zh-TW" altLang="en-US" sz="4000" dirty="0" smtClean="0">
              <a:latin typeface="Century Gothic" panose="020B050202020202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5" name="圓角矩形 6"/>
          <p:cNvSpPr/>
          <p:nvPr/>
        </p:nvSpPr>
        <p:spPr>
          <a:xfrm>
            <a:off x="7753990" y="495426"/>
            <a:ext cx="2466335" cy="134107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sz="4000" dirty="0" smtClean="0">
                <a:latin typeface="Century Gothic" panose="020B0502020202020204" pitchFamily="34" charset="0"/>
                <a:ea typeface="微軟正黑體" panose="020B0604030504040204" pitchFamily="34" charset="-120"/>
              </a:rPr>
              <a:t>Princess</a:t>
            </a:r>
            <a:endParaRPr lang="zh-TW" altLang="en-US" sz="4000" dirty="0" smtClean="0">
              <a:solidFill>
                <a:srgbClr val="FFFFFF"/>
              </a:solidFill>
              <a:latin typeface="Century Gothic" panose="020B050202020202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6" name="圓角矩形 7"/>
          <p:cNvSpPr/>
          <p:nvPr/>
        </p:nvSpPr>
        <p:spPr>
          <a:xfrm>
            <a:off x="2489978" y="580070"/>
            <a:ext cx="2432930" cy="1341353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sz="4000" dirty="0" smtClean="0">
                <a:latin typeface="Century Gothic" panose="020B0502020202020204" pitchFamily="34" charset="0"/>
                <a:ea typeface="微軟正黑體" panose="020B0604030504040204" pitchFamily="34" charset="-120"/>
              </a:rPr>
              <a:t>Queen</a:t>
            </a:r>
            <a:endParaRPr lang="zh-TW" altLang="en-US" sz="4000" dirty="0" smtClean="0">
              <a:latin typeface="Century Gothic" panose="020B050202020202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25794" y="0"/>
            <a:ext cx="2928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469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圓角矩形 8"/>
          <p:cNvSpPr/>
          <p:nvPr/>
        </p:nvSpPr>
        <p:spPr>
          <a:xfrm>
            <a:off x="-45777" y="100939"/>
            <a:ext cx="3017737" cy="1182463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703D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sz="4000" dirty="0" smtClean="0">
                <a:latin typeface="Century Gothic" panose="020B0502020202020204" pitchFamily="34" charset="0"/>
                <a:ea typeface="微軟正黑體" panose="020B0604030504040204" pitchFamily="34" charset="-120"/>
              </a:rPr>
              <a:t>Tall</a:t>
            </a:r>
            <a:endParaRPr lang="zh-TW" altLang="en-US" sz="4000" dirty="0" smtClean="0">
              <a:latin typeface="Century Gothic" panose="020B050202020202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3" name="圓角矩形 9"/>
          <p:cNvSpPr/>
          <p:nvPr/>
        </p:nvSpPr>
        <p:spPr>
          <a:xfrm>
            <a:off x="8777222" y="12694"/>
            <a:ext cx="3412891" cy="127070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703D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sz="4000" dirty="0" smtClean="0">
                <a:latin typeface="Century Gothic" panose="020B0502020202020204" pitchFamily="34" charset="0"/>
                <a:ea typeface="微軟正黑體" panose="020B0604030504040204" pitchFamily="34" charset="-120"/>
              </a:rPr>
              <a:t>Angry</a:t>
            </a:r>
            <a:endParaRPr lang="zh-TW" altLang="en-US" sz="4000" dirty="0" smtClean="0">
              <a:latin typeface="Century Gothic" panose="020B050202020202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4" name="圓角矩形 10"/>
          <p:cNvSpPr/>
          <p:nvPr/>
        </p:nvSpPr>
        <p:spPr>
          <a:xfrm>
            <a:off x="4597214" y="0"/>
            <a:ext cx="3104901" cy="126572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703D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sz="4000" dirty="0" smtClean="0">
                <a:latin typeface="Century Gothic" panose="020B0502020202020204" pitchFamily="34" charset="0"/>
                <a:ea typeface="微軟正黑體" panose="020B0604030504040204" pitchFamily="34" charset="-120"/>
              </a:rPr>
              <a:t>Hairy</a:t>
            </a:r>
            <a:endParaRPr lang="zh-TW" altLang="en-US" sz="4000" dirty="0" smtClean="0">
              <a:latin typeface="Century Gothic" panose="020B0502020202020204" pitchFamily="34" charset="0"/>
              <a:ea typeface="微軟正黑體" panose="020B0604030504040204" pitchFamily="34" charset="-120"/>
            </a:endParaRPr>
          </a:p>
        </p:txBody>
      </p:sp>
      <p:pic>
        <p:nvPicPr>
          <p:cNvPr id="5122" name="Picture 2" descr="http://images.clipartpanda.com/grandpa-clipart-1952600876_short20vs20tall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3" y="1400432"/>
            <a:ext cx="3346665" cy="5235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77222" y="1513959"/>
            <a:ext cx="3305175" cy="4981575"/>
          </a:xfrm>
          <a:prstGeom prst="rect">
            <a:avLst/>
          </a:prstGeom>
        </p:spPr>
      </p:pic>
      <p:pic>
        <p:nvPicPr>
          <p:cNvPr id="31746" name="Picture 2" descr="http://www.marktoon.co.uk/cartoons/blobs/blob-hairy-waving-clipart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360" y="2244810"/>
            <a:ext cx="3906500" cy="326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4219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圓角矩形 17"/>
          <p:cNvSpPr/>
          <p:nvPr/>
        </p:nvSpPr>
        <p:spPr>
          <a:xfrm>
            <a:off x="2035526" y="0"/>
            <a:ext cx="3017737" cy="150169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sz="4000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S</a:t>
            </a:r>
            <a:r>
              <a:rPr lang="en-US" altLang="zh-TW" sz="4000" dirty="0" smtClean="0">
                <a:latin typeface="Century Gothic" panose="020B0502020202020204" pitchFamily="34" charset="0"/>
                <a:ea typeface="微軟正黑體" panose="020B0604030504040204" pitchFamily="34" charset="-120"/>
              </a:rPr>
              <a:t>leep</a:t>
            </a:r>
            <a:endParaRPr lang="zh-TW" altLang="en-US" sz="4000" dirty="0" smtClean="0">
              <a:latin typeface="Century Gothic" panose="020B050202020202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3" name="圓角矩形 37"/>
          <p:cNvSpPr/>
          <p:nvPr/>
        </p:nvSpPr>
        <p:spPr>
          <a:xfrm>
            <a:off x="6829321" y="-16042"/>
            <a:ext cx="2332409" cy="1517733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sz="4000" dirty="0" smtClean="0">
                <a:latin typeface="Century Gothic" panose="020B0502020202020204" pitchFamily="34" charset="0"/>
                <a:ea typeface="微軟正黑體" panose="020B0604030504040204" pitchFamily="34" charset="-120"/>
              </a:rPr>
              <a:t>Marry</a:t>
            </a:r>
            <a:endParaRPr lang="zh-TW" altLang="en-US" sz="4000" dirty="0" smtClean="0">
              <a:latin typeface="Century Gothic" panose="020B0502020202020204" pitchFamily="34" charset="0"/>
              <a:ea typeface="微軟正黑體" panose="020B0604030504040204" pitchFamily="34" charset="-120"/>
            </a:endParaRPr>
          </a:p>
        </p:txBody>
      </p:sp>
      <p:pic>
        <p:nvPicPr>
          <p:cNvPr id="6146" name="Picture 2" descr="http://www.picgifs.com/clip-art/activities/sleeping/clip-art-sleeping-43009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31" y="1653521"/>
            <a:ext cx="4876878" cy="4990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thumbs.dreamstime.com/x/newly-married-couple-83973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430" y="1888224"/>
            <a:ext cx="4811470" cy="4594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0324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圓角矩形 18"/>
          <p:cNvSpPr/>
          <p:nvPr/>
        </p:nvSpPr>
        <p:spPr>
          <a:xfrm>
            <a:off x="1422076" y="1217580"/>
            <a:ext cx="2843936" cy="176229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sz="4000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M</a:t>
            </a:r>
            <a:r>
              <a:rPr lang="en-US" altLang="zh-TW" sz="4000" dirty="0" smtClean="0">
                <a:latin typeface="Century Gothic" panose="020B0502020202020204" pitchFamily="34" charset="0"/>
                <a:ea typeface="微軟正黑體" panose="020B0604030504040204" pitchFamily="34" charset="-120"/>
              </a:rPr>
              <a:t>attress</a:t>
            </a:r>
            <a:endParaRPr lang="zh-TW" altLang="en-US" sz="4000" dirty="0" smtClean="0">
              <a:latin typeface="Century Gothic" panose="020B0502020202020204" pitchFamily="34" charset="0"/>
              <a:ea typeface="微軟正黑體" panose="020B0604030504040204" pitchFamily="34" charset="-120"/>
            </a:endParaRPr>
          </a:p>
        </p:txBody>
      </p:sp>
      <p:pic>
        <p:nvPicPr>
          <p:cNvPr id="7170" name="Picture 2" descr="http://globe-views.com/dcim/dreams/mattress/mattress-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00" y="3608172"/>
            <a:ext cx="5428488" cy="2986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252" y="3608172"/>
            <a:ext cx="4611450" cy="2592996"/>
          </a:xfrm>
          <a:prstGeom prst="rect">
            <a:avLst/>
          </a:prstGeom>
        </p:spPr>
      </p:pic>
      <p:sp>
        <p:nvSpPr>
          <p:cNvPr id="7" name="圓角矩形 16"/>
          <p:cNvSpPr/>
          <p:nvPr/>
        </p:nvSpPr>
        <p:spPr>
          <a:xfrm>
            <a:off x="7786181" y="1805727"/>
            <a:ext cx="2461028" cy="922903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sz="4000" dirty="0" smtClean="0">
                <a:latin typeface="Century Gothic" panose="020B0502020202020204" pitchFamily="34" charset="0"/>
                <a:ea typeface="微軟正黑體" panose="020B0604030504040204" pitchFamily="34" charset="-120"/>
              </a:rPr>
              <a:t>Pea</a:t>
            </a:r>
            <a:endParaRPr lang="zh-TW" altLang="en-US" sz="4000" dirty="0" smtClean="0">
              <a:latin typeface="Century Gothic" panose="020B0502020202020204" pitchFamily="34" charset="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23661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圓角矩形 16"/>
          <p:cNvSpPr/>
          <p:nvPr/>
        </p:nvSpPr>
        <p:spPr>
          <a:xfrm>
            <a:off x="805512" y="433201"/>
            <a:ext cx="2860325" cy="177722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sz="4000" dirty="0" smtClean="0">
                <a:latin typeface="Century Gothic" panose="020B0502020202020204" pitchFamily="34" charset="0"/>
                <a:ea typeface="微軟正黑體" panose="020B0604030504040204" pitchFamily="34" charset="-120"/>
              </a:rPr>
              <a:t>knocked</a:t>
            </a:r>
            <a:endParaRPr lang="zh-TW" altLang="en-US" sz="4000" dirty="0" smtClean="0">
              <a:latin typeface="Century Gothic" panose="020B050202020202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3" name="圓角矩形 16"/>
          <p:cNvSpPr/>
          <p:nvPr/>
        </p:nvSpPr>
        <p:spPr>
          <a:xfrm>
            <a:off x="8270789" y="1589902"/>
            <a:ext cx="2677297" cy="175465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sz="4000" dirty="0" smtClean="0">
                <a:latin typeface="Century Gothic" panose="020B0502020202020204" pitchFamily="34" charset="0"/>
                <a:ea typeface="微軟正黑體" panose="020B0604030504040204" pitchFamily="34" charset="-120"/>
              </a:rPr>
              <a:t>storm</a:t>
            </a:r>
            <a:endParaRPr lang="zh-TW" altLang="en-US" sz="4000" dirty="0" smtClean="0">
              <a:latin typeface="Century Gothic" panose="020B0502020202020204" pitchFamily="34" charset="0"/>
              <a:ea typeface="微軟正黑體" panose="020B0604030504040204" pitchFamily="34" charset="-120"/>
            </a:endParaRPr>
          </a:p>
        </p:txBody>
      </p:sp>
      <p:pic>
        <p:nvPicPr>
          <p:cNvPr id="4" name="Picture 4" descr="http://globe-views.com/dcim/dreams/storm/storm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605" y="3499362"/>
            <a:ext cx="4069493" cy="2880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thumbs.dreamstime.com/x/cartoon-clouds-thunder-vector-illustration-3165397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67"/>
          <a:stretch/>
        </p:blipFill>
        <p:spPr bwMode="auto">
          <a:xfrm>
            <a:off x="5996202" y="3841946"/>
            <a:ext cx="2464057" cy="219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cms.ac-martinique.fr/circonscription/trinite/file/Didapages/LVE/STORYTELLING/26554-door_rather_knoc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512" y="2799961"/>
            <a:ext cx="3518457" cy="3518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1303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68844" y="617838"/>
            <a:ext cx="859206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/>
              <a:t>Let’s make sounds and actions! </a:t>
            </a:r>
            <a:endParaRPr lang="en-US" sz="6600" dirty="0"/>
          </a:p>
        </p:txBody>
      </p:sp>
      <p:pic>
        <p:nvPicPr>
          <p:cNvPr id="30722" name="Picture 2" descr="http://images.clipartpanda.com/kid-clipart-clip-art-kids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412" y="3134368"/>
            <a:ext cx="4031221" cy="302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 descr="http://images.clipartpanda.com/free-for-all-clipart-sound-clip-ar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562" y="2888477"/>
            <a:ext cx="3131322" cy="3131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458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/>
          <a:srcRect l="50538"/>
          <a:stretch/>
        </p:blipFill>
        <p:spPr>
          <a:xfrm>
            <a:off x="3286898" y="1474574"/>
            <a:ext cx="5096389" cy="5449330"/>
          </a:xfrm>
          <a:prstGeom prst="rect">
            <a:avLst/>
          </a:prstGeom>
        </p:spPr>
      </p:pic>
      <p:sp>
        <p:nvSpPr>
          <p:cNvPr id="4" name="圓角矩形 5"/>
          <p:cNvSpPr/>
          <p:nvPr/>
        </p:nvSpPr>
        <p:spPr>
          <a:xfrm>
            <a:off x="3286898" y="369332"/>
            <a:ext cx="2097416" cy="13857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sz="4000" dirty="0" smtClean="0">
                <a:latin typeface="Century Gothic" panose="020B0502020202020204" pitchFamily="34" charset="0"/>
                <a:ea typeface="微軟正黑體" panose="020B0604030504040204" pitchFamily="34" charset="-120"/>
              </a:rPr>
              <a:t>Prince</a:t>
            </a:r>
            <a:endParaRPr lang="zh-TW" altLang="en-US" sz="4000" dirty="0" smtClean="0">
              <a:latin typeface="Century Gothic" panose="020B050202020202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5" name="圓角矩形 6"/>
          <p:cNvSpPr/>
          <p:nvPr/>
        </p:nvSpPr>
        <p:spPr>
          <a:xfrm>
            <a:off x="5916627" y="369332"/>
            <a:ext cx="2466335" cy="134107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sz="4000" dirty="0" smtClean="0">
                <a:latin typeface="Century Gothic" panose="020B0502020202020204" pitchFamily="34" charset="0"/>
                <a:ea typeface="微軟正黑體" panose="020B0604030504040204" pitchFamily="34" charset="-120"/>
              </a:rPr>
              <a:t>Princess</a:t>
            </a:r>
            <a:endParaRPr lang="zh-TW" altLang="en-US" sz="4000" dirty="0" smtClean="0">
              <a:solidFill>
                <a:srgbClr val="FFFFFF"/>
              </a:solidFill>
              <a:latin typeface="Century Gothic" panose="020B050202020202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25794" y="0"/>
            <a:ext cx="2928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888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圓角矩形 8"/>
          <p:cNvSpPr/>
          <p:nvPr/>
        </p:nvSpPr>
        <p:spPr>
          <a:xfrm>
            <a:off x="-45777" y="100939"/>
            <a:ext cx="3017737" cy="1182463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sz="4000" dirty="0" smtClean="0">
                <a:latin typeface="Century Gothic" panose="020B0502020202020204" pitchFamily="34" charset="0"/>
                <a:ea typeface="微軟正黑體" panose="020B0604030504040204" pitchFamily="34" charset="-120"/>
              </a:rPr>
              <a:t>Tall</a:t>
            </a:r>
            <a:endParaRPr lang="zh-TW" altLang="en-US" sz="4000" dirty="0" smtClean="0">
              <a:latin typeface="Century Gothic" panose="020B050202020202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3" name="圓角矩形 9"/>
          <p:cNvSpPr/>
          <p:nvPr/>
        </p:nvSpPr>
        <p:spPr>
          <a:xfrm>
            <a:off x="8777222" y="12694"/>
            <a:ext cx="3412891" cy="1270708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sz="4000" dirty="0" smtClean="0">
                <a:latin typeface="Century Gothic" panose="020B0502020202020204" pitchFamily="34" charset="0"/>
                <a:ea typeface="微軟正黑體" panose="020B0604030504040204" pitchFamily="34" charset="-120"/>
              </a:rPr>
              <a:t>Angry</a:t>
            </a:r>
            <a:endParaRPr lang="zh-TW" altLang="en-US" sz="4000" dirty="0" smtClean="0">
              <a:latin typeface="Century Gothic" panose="020B050202020202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4" name="圓角矩形 10"/>
          <p:cNvSpPr/>
          <p:nvPr/>
        </p:nvSpPr>
        <p:spPr>
          <a:xfrm>
            <a:off x="4597214" y="0"/>
            <a:ext cx="3104901" cy="1265720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sz="4000" dirty="0" smtClean="0">
                <a:latin typeface="Century Gothic" panose="020B0502020202020204" pitchFamily="34" charset="0"/>
                <a:ea typeface="微軟正黑體" panose="020B0604030504040204" pitchFamily="34" charset="-120"/>
              </a:rPr>
              <a:t>Hairy</a:t>
            </a:r>
            <a:endParaRPr lang="zh-TW" altLang="en-US" sz="4000" dirty="0" smtClean="0">
              <a:latin typeface="Century Gothic" panose="020B0502020202020204" pitchFamily="34" charset="0"/>
              <a:ea typeface="微軟正黑體" panose="020B0604030504040204" pitchFamily="34" charset="-120"/>
            </a:endParaRPr>
          </a:p>
        </p:txBody>
      </p:sp>
      <p:pic>
        <p:nvPicPr>
          <p:cNvPr id="5122" name="Picture 2" descr="http://images.clipartpanda.com/grandpa-clipart-1952600876_short20vs20tall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3" y="1400432"/>
            <a:ext cx="3346665" cy="5235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77222" y="1513959"/>
            <a:ext cx="3305175" cy="4981575"/>
          </a:xfrm>
          <a:prstGeom prst="rect">
            <a:avLst/>
          </a:prstGeom>
        </p:spPr>
      </p:pic>
      <p:pic>
        <p:nvPicPr>
          <p:cNvPr id="31746" name="Picture 2" descr="http://www.marktoon.co.uk/cartoons/blobs/blob-hairy-waving-clipart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360" y="2244810"/>
            <a:ext cx="3906500" cy="326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3612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圓角矩形 17"/>
          <p:cNvSpPr/>
          <p:nvPr/>
        </p:nvSpPr>
        <p:spPr>
          <a:xfrm>
            <a:off x="2035526" y="0"/>
            <a:ext cx="3017737" cy="150169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sz="4000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S</a:t>
            </a:r>
            <a:r>
              <a:rPr lang="en-US" altLang="zh-TW" sz="4000" dirty="0" smtClean="0">
                <a:latin typeface="Century Gothic" panose="020B0502020202020204" pitchFamily="34" charset="0"/>
                <a:ea typeface="微軟正黑體" panose="020B0604030504040204" pitchFamily="34" charset="-120"/>
              </a:rPr>
              <a:t>leep</a:t>
            </a:r>
            <a:endParaRPr lang="zh-TW" altLang="en-US" sz="4000" dirty="0" smtClean="0">
              <a:latin typeface="Century Gothic" panose="020B050202020202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3" name="圓角矩形 37"/>
          <p:cNvSpPr/>
          <p:nvPr/>
        </p:nvSpPr>
        <p:spPr>
          <a:xfrm>
            <a:off x="6829321" y="-16042"/>
            <a:ext cx="2332409" cy="1517733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sz="4000" dirty="0" smtClean="0">
                <a:latin typeface="Century Gothic" panose="020B0502020202020204" pitchFamily="34" charset="0"/>
                <a:ea typeface="微軟正黑體" panose="020B0604030504040204" pitchFamily="34" charset="-120"/>
              </a:rPr>
              <a:t>Marry</a:t>
            </a:r>
            <a:endParaRPr lang="zh-TW" altLang="en-US" sz="4000" dirty="0" smtClean="0">
              <a:latin typeface="Century Gothic" panose="020B0502020202020204" pitchFamily="34" charset="0"/>
              <a:ea typeface="微軟正黑體" panose="020B0604030504040204" pitchFamily="34" charset="-120"/>
            </a:endParaRPr>
          </a:p>
        </p:txBody>
      </p:sp>
      <p:pic>
        <p:nvPicPr>
          <p:cNvPr id="6146" name="Picture 2" descr="http://www.picgifs.com/clip-art/activities/sleeping/clip-art-sleeping-43009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31" y="1653521"/>
            <a:ext cx="4876878" cy="4990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thumbs.dreamstime.com/x/newly-married-couple-83973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430" y="1888224"/>
            <a:ext cx="4811470" cy="4594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859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圓角矩形 18"/>
          <p:cNvSpPr/>
          <p:nvPr/>
        </p:nvSpPr>
        <p:spPr>
          <a:xfrm>
            <a:off x="1422076" y="1217580"/>
            <a:ext cx="2843936" cy="176229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sz="4000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M</a:t>
            </a:r>
            <a:r>
              <a:rPr lang="en-US" altLang="zh-TW" sz="4000" dirty="0" smtClean="0">
                <a:latin typeface="Century Gothic" panose="020B0502020202020204" pitchFamily="34" charset="0"/>
                <a:ea typeface="微軟正黑體" panose="020B0604030504040204" pitchFamily="34" charset="-120"/>
              </a:rPr>
              <a:t>attress</a:t>
            </a:r>
            <a:endParaRPr lang="zh-TW" altLang="en-US" sz="4000" dirty="0" smtClean="0">
              <a:latin typeface="Century Gothic" panose="020B0502020202020204" pitchFamily="34" charset="0"/>
              <a:ea typeface="微軟正黑體" panose="020B0604030504040204" pitchFamily="34" charset="-120"/>
            </a:endParaRPr>
          </a:p>
        </p:txBody>
      </p:sp>
      <p:pic>
        <p:nvPicPr>
          <p:cNvPr id="7170" name="Picture 2" descr="http://globe-views.com/dcim/dreams/mattress/mattress-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00" y="3608172"/>
            <a:ext cx="5428488" cy="2986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252" y="3608172"/>
            <a:ext cx="4611450" cy="2592996"/>
          </a:xfrm>
          <a:prstGeom prst="rect">
            <a:avLst/>
          </a:prstGeom>
        </p:spPr>
      </p:pic>
      <p:sp>
        <p:nvSpPr>
          <p:cNvPr id="7" name="圓角矩形 16"/>
          <p:cNvSpPr/>
          <p:nvPr/>
        </p:nvSpPr>
        <p:spPr>
          <a:xfrm>
            <a:off x="7786181" y="1805727"/>
            <a:ext cx="2461028" cy="922903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sz="4000" dirty="0" smtClean="0">
                <a:latin typeface="Century Gothic" panose="020B0502020202020204" pitchFamily="34" charset="0"/>
                <a:ea typeface="微軟正黑體" panose="020B0604030504040204" pitchFamily="34" charset="-120"/>
              </a:rPr>
              <a:t>Pea</a:t>
            </a:r>
            <a:endParaRPr lang="zh-TW" altLang="en-US" sz="4000" dirty="0" smtClean="0">
              <a:latin typeface="Century Gothic" panose="020B0502020202020204" pitchFamily="34" charset="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12349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0" descr="http://www.creinfocus.com/uploads/Book-Shelf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480" y="145563"/>
            <a:ext cx="12192001" cy="68936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809132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ctr"/>
            <a:r>
              <a:rPr lang="en-US" sz="4800" b="1" cap="none" dirty="0"/>
              <a:t>W</a:t>
            </a:r>
            <a:r>
              <a:rPr lang="en-US" sz="4800" b="1" cap="none" dirty="0" smtClean="0"/>
              <a:t>hat books do you like</a:t>
            </a:r>
            <a:r>
              <a:rPr lang="en-US" sz="4800" b="1" dirty="0" smtClean="0"/>
              <a:t>?</a:t>
            </a:r>
            <a:endParaRPr lang="en-US" sz="4800" b="1" dirty="0"/>
          </a:p>
        </p:txBody>
      </p:sp>
      <p:pic>
        <p:nvPicPr>
          <p:cNvPr id="2050" name="Picture 2" descr="https://kevinmcguirewriterdotcom.files.wordpress.com/2012/12/bigstock-cartoon-zombie-isolated-on-whi-1512958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74770"/>
            <a:ext cx="3012331" cy="3012331"/>
          </a:xfrm>
          <a:prstGeom prst="rect">
            <a:avLst/>
          </a:prstGeom>
          <a:solidFill>
            <a:schemeClr val="bg1"/>
          </a:solidFill>
          <a:extLst/>
        </p:spPr>
      </p:pic>
      <p:pic>
        <p:nvPicPr>
          <p:cNvPr id="2054" name="Picture 6" descr="http://assets-s3.usmagazine.com/uploads/assets/article_photos/elsa-let-it-go-inlin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581" y="1073859"/>
            <a:ext cx="2241626" cy="2237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2714332" y="4802659"/>
            <a:ext cx="2964072" cy="8092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 smtClean="0"/>
              <a:t>I like horror stories!</a:t>
            </a:r>
            <a:endParaRPr lang="en-US" sz="3200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356789" y="3418676"/>
            <a:ext cx="3278104" cy="57735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 smtClean="0"/>
              <a:t>I like fairy tales!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8179" y="3904168"/>
            <a:ext cx="3012331" cy="2982933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6174348" y="5624055"/>
            <a:ext cx="2983831" cy="121232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 smtClean="0"/>
              <a:t>I like funny stories!</a:t>
            </a:r>
            <a:endParaRPr lang="en-US" sz="3200" dirty="0"/>
          </a:p>
        </p:txBody>
      </p:sp>
      <p:pic>
        <p:nvPicPr>
          <p:cNvPr id="29698" name="Picture 2" descr="http://bestclipartblog.com/clipart-pics/fairy-tale-clip-art-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742" y="1046204"/>
            <a:ext cx="1859692" cy="212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images.clipartpanda.com/kids-reading-clip-art-children-s-book-clipart-children-reading-books-clip-art-315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5" y="0"/>
            <a:ext cx="1917065" cy="1879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images.clipartpanda.com/kids-reading-clip-art-children-s-book-clipart-children-reading-books-clip-art-315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6335" y="0"/>
            <a:ext cx="1917065" cy="1879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949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圓角矩形 16"/>
          <p:cNvSpPr/>
          <p:nvPr/>
        </p:nvSpPr>
        <p:spPr>
          <a:xfrm>
            <a:off x="805512" y="433201"/>
            <a:ext cx="2860325" cy="177722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sz="4000" dirty="0" smtClean="0">
                <a:latin typeface="Century Gothic" panose="020B0502020202020204" pitchFamily="34" charset="0"/>
                <a:ea typeface="微軟正黑體" panose="020B0604030504040204" pitchFamily="34" charset="-120"/>
              </a:rPr>
              <a:t>knocked</a:t>
            </a:r>
            <a:endParaRPr lang="zh-TW" altLang="en-US" sz="4000" dirty="0" smtClean="0">
              <a:latin typeface="Century Gothic" panose="020B050202020202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3" name="圓角矩形 16"/>
          <p:cNvSpPr/>
          <p:nvPr/>
        </p:nvSpPr>
        <p:spPr>
          <a:xfrm>
            <a:off x="8460259" y="1392194"/>
            <a:ext cx="2487827" cy="195236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sz="4000" dirty="0" smtClean="0">
                <a:latin typeface="Century Gothic" panose="020B0502020202020204" pitchFamily="34" charset="0"/>
                <a:ea typeface="微軟正黑體" panose="020B0604030504040204" pitchFamily="34" charset="-120"/>
              </a:rPr>
              <a:t>storm</a:t>
            </a:r>
            <a:endParaRPr lang="zh-TW" altLang="en-US" sz="4000" dirty="0" smtClean="0">
              <a:latin typeface="Century Gothic" panose="020B0502020202020204" pitchFamily="34" charset="0"/>
              <a:ea typeface="微軟正黑體" panose="020B0604030504040204" pitchFamily="34" charset="-120"/>
            </a:endParaRPr>
          </a:p>
        </p:txBody>
      </p:sp>
      <p:pic>
        <p:nvPicPr>
          <p:cNvPr id="4" name="Picture 4" descr="http://globe-views.com/dcim/dreams/storm/storm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605" y="3499362"/>
            <a:ext cx="4069493" cy="2880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thumbs.dreamstime.com/x/cartoon-clouds-thunder-vector-illustration-3165397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67"/>
          <a:stretch/>
        </p:blipFill>
        <p:spPr bwMode="auto">
          <a:xfrm>
            <a:off x="5996202" y="3841946"/>
            <a:ext cx="2464057" cy="219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cms.ac-martinique.fr/circonscription/trinite/file/Didapages/LVE/STORYTELLING/26554-door_rather_knoc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512" y="2799961"/>
            <a:ext cx="3518457" cy="3518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6451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://www.creinfocus.com/uploads/Book-Shelf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480" y="145563"/>
            <a:ext cx="12192001" cy="6893670"/>
          </a:xfrm>
          <a:prstGeom prst="rect">
            <a:avLst/>
          </a:prstGeom>
          <a:ln>
            <a:solidFill>
              <a:srgbClr val="F703D4"/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" y="-70439"/>
            <a:ext cx="12192000" cy="1015663"/>
          </a:xfrm>
          <a:prstGeom prst="rect">
            <a:avLst/>
          </a:prstGeom>
          <a:solidFill>
            <a:schemeClr val="tx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Vocabulary</a:t>
            </a:r>
            <a:endParaRPr lang="en-US" sz="6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8" name="圓角矩形 5"/>
          <p:cNvSpPr/>
          <p:nvPr/>
        </p:nvSpPr>
        <p:spPr>
          <a:xfrm>
            <a:off x="810945" y="1084299"/>
            <a:ext cx="2653491" cy="13857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sz="4000" dirty="0" smtClean="0">
                <a:latin typeface="Century Gothic" panose="020B0502020202020204" pitchFamily="34" charset="0"/>
                <a:ea typeface="微軟正黑體" panose="020B0604030504040204" pitchFamily="34" charset="-120"/>
              </a:rPr>
              <a:t>Prince</a:t>
            </a:r>
            <a:endParaRPr lang="zh-TW" altLang="en-US" sz="4000" dirty="0" smtClean="0">
              <a:latin typeface="Century Gothic" panose="020B050202020202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9" name="圓角矩形 6"/>
          <p:cNvSpPr/>
          <p:nvPr/>
        </p:nvSpPr>
        <p:spPr>
          <a:xfrm>
            <a:off x="4288072" y="1203453"/>
            <a:ext cx="3412891" cy="134107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sz="4000" dirty="0" smtClean="0">
                <a:latin typeface="Century Gothic" panose="020B0502020202020204" pitchFamily="34" charset="0"/>
                <a:ea typeface="微軟正黑體" panose="020B0604030504040204" pitchFamily="34" charset="-120"/>
              </a:rPr>
              <a:t>Princess</a:t>
            </a:r>
            <a:endParaRPr lang="zh-TW" altLang="en-US" sz="4000" dirty="0" smtClean="0">
              <a:solidFill>
                <a:srgbClr val="FFFFFF"/>
              </a:solidFill>
              <a:latin typeface="Century Gothic" panose="020B050202020202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10" name="圓角矩形 7"/>
          <p:cNvSpPr/>
          <p:nvPr/>
        </p:nvSpPr>
        <p:spPr>
          <a:xfrm>
            <a:off x="8608111" y="1163208"/>
            <a:ext cx="3104899" cy="1341353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 sz="7200" dirty="0" smtClean="0">
              <a:latin typeface="EngTRESS B" pitchFamily="2" charset="0"/>
              <a:ea typeface="微軟正黑體" panose="020B0604030504040204" pitchFamily="34" charset="-120"/>
            </a:endParaRPr>
          </a:p>
        </p:txBody>
      </p:sp>
      <p:sp>
        <p:nvSpPr>
          <p:cNvPr id="11" name="圓角矩形 8"/>
          <p:cNvSpPr/>
          <p:nvPr/>
        </p:nvSpPr>
        <p:spPr>
          <a:xfrm>
            <a:off x="720148" y="2653694"/>
            <a:ext cx="3017737" cy="1182463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703D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sz="4000" dirty="0" smtClean="0">
                <a:latin typeface="Century Gothic" panose="020B0502020202020204" pitchFamily="34" charset="0"/>
                <a:ea typeface="微軟正黑體" panose="020B0604030504040204" pitchFamily="34" charset="-120"/>
              </a:rPr>
              <a:t>tall</a:t>
            </a:r>
            <a:endParaRPr lang="zh-TW" altLang="en-US" sz="4000" dirty="0" smtClean="0">
              <a:latin typeface="Century Gothic" panose="020B050202020202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12" name="圓角矩形 9"/>
          <p:cNvSpPr/>
          <p:nvPr/>
        </p:nvSpPr>
        <p:spPr>
          <a:xfrm>
            <a:off x="8454116" y="2713422"/>
            <a:ext cx="3412891" cy="127070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703D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sz="4000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a</a:t>
            </a:r>
            <a:r>
              <a:rPr lang="en-US" altLang="zh-TW" sz="4000" dirty="0" smtClean="0">
                <a:latin typeface="Century Gothic" panose="020B0502020202020204" pitchFamily="34" charset="0"/>
                <a:ea typeface="微軟正黑體" panose="020B0604030504040204" pitchFamily="34" charset="-120"/>
              </a:rPr>
              <a:t>ngry</a:t>
            </a:r>
            <a:endParaRPr lang="zh-TW" altLang="en-US" sz="4000" dirty="0" smtClean="0">
              <a:latin typeface="Century Gothic" panose="020B050202020202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13" name="圓角矩形 10"/>
          <p:cNvSpPr/>
          <p:nvPr/>
        </p:nvSpPr>
        <p:spPr>
          <a:xfrm>
            <a:off x="4543550" y="2804951"/>
            <a:ext cx="3104901" cy="126572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703D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sz="4000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h</a:t>
            </a:r>
            <a:r>
              <a:rPr lang="en-US" altLang="zh-TW" sz="4000" dirty="0" smtClean="0">
                <a:latin typeface="Century Gothic" panose="020B0502020202020204" pitchFamily="34" charset="0"/>
                <a:ea typeface="微軟正黑體" panose="020B0604030504040204" pitchFamily="34" charset="-120"/>
              </a:rPr>
              <a:t>airy</a:t>
            </a:r>
            <a:endParaRPr lang="zh-TW" altLang="en-US" sz="4000" dirty="0" smtClean="0">
              <a:latin typeface="Century Gothic" panose="020B050202020202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14" name="圓角矩形 16"/>
          <p:cNvSpPr/>
          <p:nvPr/>
        </p:nvSpPr>
        <p:spPr>
          <a:xfrm>
            <a:off x="9428203" y="5012043"/>
            <a:ext cx="2473956" cy="105738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sz="4000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s</a:t>
            </a:r>
            <a:r>
              <a:rPr lang="en-US" altLang="zh-TW" sz="4000" dirty="0" smtClean="0">
                <a:latin typeface="Century Gothic" panose="020B0502020202020204" pitchFamily="34" charset="0"/>
                <a:ea typeface="微軟正黑體" panose="020B0604030504040204" pitchFamily="34" charset="-120"/>
              </a:rPr>
              <a:t>torm</a:t>
            </a:r>
          </a:p>
          <a:p>
            <a:pPr algn="ctr" eaLnBrk="1" hangingPunct="1">
              <a:defRPr/>
            </a:pPr>
            <a:endParaRPr lang="en-US" altLang="zh-TW" sz="4000" dirty="0" smtClean="0">
              <a:latin typeface="Century Gothic" panose="020B050202020202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15" name="圓角矩形 17"/>
          <p:cNvSpPr/>
          <p:nvPr/>
        </p:nvSpPr>
        <p:spPr>
          <a:xfrm>
            <a:off x="162565" y="5484920"/>
            <a:ext cx="3017737" cy="116901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sz="4000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s</a:t>
            </a:r>
            <a:r>
              <a:rPr lang="en-US" altLang="zh-TW" sz="4000" dirty="0" smtClean="0">
                <a:latin typeface="Century Gothic" panose="020B0502020202020204" pitchFamily="34" charset="0"/>
                <a:ea typeface="微軟正黑體" panose="020B0604030504040204" pitchFamily="34" charset="-120"/>
              </a:rPr>
              <a:t>leep</a:t>
            </a:r>
            <a:endParaRPr lang="zh-TW" altLang="en-US" sz="4000" dirty="0" smtClean="0">
              <a:latin typeface="Century Gothic" panose="020B050202020202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16" name="圓角矩形 18"/>
          <p:cNvSpPr/>
          <p:nvPr/>
        </p:nvSpPr>
        <p:spPr>
          <a:xfrm>
            <a:off x="6322905" y="4250724"/>
            <a:ext cx="2843936" cy="142051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sz="4000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m</a:t>
            </a:r>
            <a:r>
              <a:rPr lang="en-US" altLang="zh-TW" sz="4000" dirty="0" smtClean="0">
                <a:latin typeface="Century Gothic" panose="020B0502020202020204" pitchFamily="34" charset="0"/>
                <a:ea typeface="微軟正黑體" panose="020B0604030504040204" pitchFamily="34" charset="-120"/>
              </a:rPr>
              <a:t>attress</a:t>
            </a:r>
            <a:endParaRPr lang="zh-TW" altLang="en-US" sz="4000" dirty="0" smtClean="0">
              <a:latin typeface="Century Gothic" panose="020B050202020202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17" name="圓角矩形 37"/>
          <p:cNvSpPr/>
          <p:nvPr/>
        </p:nvSpPr>
        <p:spPr>
          <a:xfrm>
            <a:off x="3662109" y="5390958"/>
            <a:ext cx="2332409" cy="1356942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sz="4000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m</a:t>
            </a:r>
            <a:r>
              <a:rPr lang="en-US" altLang="zh-TW" sz="4000" dirty="0" smtClean="0">
                <a:latin typeface="Century Gothic" panose="020B0502020202020204" pitchFamily="34" charset="0"/>
                <a:ea typeface="微軟正黑體" panose="020B0604030504040204" pitchFamily="34" charset="-120"/>
              </a:rPr>
              <a:t>arry</a:t>
            </a:r>
            <a:endParaRPr lang="zh-TW" altLang="en-US" sz="4000" dirty="0" smtClean="0">
              <a:latin typeface="Century Gothic" panose="020B050202020202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052188" y="1421011"/>
            <a:ext cx="26608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knocked</a:t>
            </a:r>
            <a:endParaRPr lang="en-US" sz="4400" dirty="0"/>
          </a:p>
        </p:txBody>
      </p:sp>
      <p:sp>
        <p:nvSpPr>
          <p:cNvPr id="18" name="圓角矩形 8"/>
          <p:cNvSpPr/>
          <p:nvPr/>
        </p:nvSpPr>
        <p:spPr>
          <a:xfrm>
            <a:off x="1460118" y="4069307"/>
            <a:ext cx="3017737" cy="1182463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703D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sz="4000" dirty="0" smtClean="0">
                <a:latin typeface="Century Gothic" panose="020B0502020202020204" pitchFamily="34" charset="0"/>
                <a:ea typeface="微軟正黑體" panose="020B0604030504040204" pitchFamily="34" charset="-120"/>
              </a:rPr>
              <a:t>pea</a:t>
            </a:r>
            <a:endParaRPr lang="zh-TW" altLang="en-US" sz="4000" dirty="0" smtClean="0">
              <a:latin typeface="Century Gothic" panose="020B0502020202020204" pitchFamily="34" charset="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38132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ordm7.files.wordpress.com/2008/04/cast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4076" y="1300590"/>
            <a:ext cx="4719212" cy="5458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53297" y="89628"/>
            <a:ext cx="100748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accent1">
                    <a:lumMod val="50000"/>
                  </a:schemeClr>
                </a:solidFill>
              </a:rPr>
              <a:t>The princess and the pea.</a:t>
            </a:r>
            <a:endParaRPr lang="en-US" sz="6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074" name="Picture 2" descr="http://thumbs.dreamstime.com/x/pea-pod-1330860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52"/>
          <a:stretch/>
        </p:blipFill>
        <p:spPr bwMode="auto">
          <a:xfrm>
            <a:off x="9225434" y="2675966"/>
            <a:ext cx="2556106" cy="1813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cliparthut.com/clip-arts/44/cartoon-princess-clip-art-442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48" y="2239615"/>
            <a:ext cx="2686355" cy="2686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766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591561" y="702865"/>
            <a:ext cx="5867355" cy="4891300"/>
          </a:xfrm>
          <a:prstGeom prst="round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Once </a:t>
            </a:r>
            <a:r>
              <a:rPr lang="en-US" sz="3600" b="1" dirty="0">
                <a:solidFill>
                  <a:schemeClr val="tx1"/>
                </a:solidFill>
              </a:rPr>
              <a:t>upon a </a:t>
            </a:r>
            <a:r>
              <a:rPr lang="en-US" sz="3600" b="1" dirty="0" smtClean="0">
                <a:solidFill>
                  <a:schemeClr val="tx1"/>
                </a:solidFill>
              </a:rPr>
              <a:t>time, </a:t>
            </a:r>
            <a:r>
              <a:rPr lang="en-US" sz="3600" b="1" dirty="0">
                <a:solidFill>
                  <a:schemeClr val="tx1"/>
                </a:solidFill>
              </a:rPr>
              <a:t>there was a </a:t>
            </a:r>
            <a:r>
              <a:rPr lang="en-US" sz="3600" b="1" dirty="0">
                <a:solidFill>
                  <a:srgbClr val="FF0000"/>
                </a:solidFill>
              </a:rPr>
              <a:t>prince</a:t>
            </a:r>
            <a:r>
              <a:rPr lang="en-US" sz="3600" b="1" dirty="0">
                <a:solidFill>
                  <a:schemeClr val="tx1"/>
                </a:solidFill>
              </a:rPr>
              <a:t> who </a:t>
            </a:r>
            <a:r>
              <a:rPr lang="en-US" sz="3600" b="1" dirty="0" smtClean="0">
                <a:solidFill>
                  <a:schemeClr val="tx1"/>
                </a:solidFill>
              </a:rPr>
              <a:t>wanted to </a:t>
            </a:r>
            <a:r>
              <a:rPr lang="en-US"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marry </a:t>
            </a:r>
            <a:r>
              <a:rPr lang="en-US" sz="3600" b="1" dirty="0">
                <a:solidFill>
                  <a:schemeClr val="tx1"/>
                </a:solidFill>
              </a:rPr>
              <a:t>a </a:t>
            </a:r>
            <a:r>
              <a:rPr lang="en-US" sz="36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princess</a:t>
            </a:r>
            <a:r>
              <a:rPr lang="en-US" sz="3600" b="1" dirty="0" smtClean="0">
                <a:solidFill>
                  <a:schemeClr val="tx1"/>
                </a:solidFill>
              </a:rPr>
              <a:t>. </a:t>
            </a:r>
          </a:p>
          <a:p>
            <a:endParaRPr lang="en-US" sz="3600" b="1" dirty="0">
              <a:solidFill>
                <a:schemeClr val="tx1"/>
              </a:solidFill>
            </a:endParaRPr>
          </a:p>
          <a:p>
            <a:r>
              <a:rPr lang="en-US" sz="3600" b="1" dirty="0" smtClean="0">
                <a:solidFill>
                  <a:schemeClr val="tx1"/>
                </a:solidFill>
              </a:rPr>
              <a:t>He went to find his wife.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5" name="AutoShape 2" descr="data:image/jpeg;base64,/9j/4AAQSkZJRgABAQAAAQABAAD/2wCEAAkGBxQSEhUUExQWFhUXGB4ZGBgWGBcfHxwgHB8cHBwaGh0aHSohHB0oHBoXIjEhJSosLi8uHB8zODMsNyguLisBCgoKDg0OGxAQGzQkICUsLCwsLSwsLC8sLywsLCwsLCwsLCwsLiwvLCwvLCwsLCwsLCwsLCwsLCwsLCwsLCwsLP/AABEIAQcAwAMBEQACEQEDEQH/xAAcAAEAAgIDAQAAAAAAAAAAAAAABQYEBwEDCAL/xABMEAACAQMCAwUFBAUICAQHAAABAgMABBESIQUGMRMiQVFhBxQycYEjQpGhM0NSYoIIU3KSorHB0SQ1Y3N0suHwFjSDsxclVJOjwtP/xAAaAQEAAwEBAQAAAAAAAAAAAAAAAgMEBQEG/8QAPREAAgECBAEKBQMCBAcBAAAAAAECAxEEEiExQQUTMlFhcYGRobEiwdHh8BRC8TNSFSNikhZDU3KCouIG/9oADAMBAAIRAxEAPwDeNAKAUAoBQHBOKA1fzd7UDqMXDtD42a5bvIPSIA/aH974fnVNSsoacS+jh5VNeBrfiDtcNruHedvOViw/hX4V+SgVklWm+Jvjh6ceHmYh4bF/NoPkAD+I3qPOT6ybo03+1Fu5O51m4eWV+1ubcjaMuC0Z80LndSM90nrjHjWiniOEzJWwnGHkbk5f45DewrNA+pDsfAqw6o4+6w8RWswklQCgFAKAUAoBQCgFAKAUAoBQCgFAKAUBH8d4zDZwtPO2lF9Mkk9FUDqxOwFAaW5t53ueIaowDb2p2MYP2kg/2rA7Kf2F+RJrJUxHCJuo4TjPyK6qgAADAGwArIbkrHND0UB8xSBgGHQjI+VGrOx4ndXRYfZ9xw2d/Hk4huSIpR4a9+yf56u58m9BWvDT/azDjKa6a8TfdazCKAUAoBQCgFAKAUAoBQCgFAKAUAoBQGt/bhG3u1s/3EuRr64GpJFVj6aiBnzYedVVk3B2LsO0qiuatrnHXFAKAx76CV4WkRPsdaxPKTgZchSqeLEZ3PQfOroQtq+8zVKt3kj3NmQBVJpOuZiDGVzqE0RXAzv2i428atof1EZ8T/Sf5xPT1dE5QoBQCgFAKAUAoBQCgFAKAUAoBQCgFAdF9ZpNG0UqB43GllYZBB8DQHnKx4HcSXN1Bb6HWCRwqyOVbQskkYAYghiNA646isVWEL9R0KVWair6mX/4a4h/9E//AN23/wD6VTkj/d7l3P8A+l+hNcJ9ns0hBu3WOPxjibLOPJnwAg8DpyfUV6nGO2rISnKWmyLjx3l6O4s2tUxEoA7MqowjIQyEDyBG48QTXkZWldkXHSyNRcSjktmkjuE0yRrqIG6sN8NGfFTgjzB2NeuGqtsy6NW8W3uiftuWwsMVxqkMkV1bqx1ArK/bIsqomMKqOdIYHJKPnbBq+nZTSSMdSUpQbbN+VrMgoBQCgFAKAUAoBQCgFAKAUAoBQCgFAKA1Tx/hbcN4qLtEeWG8Dx6I9AZZWw+O8yqQ2hmBJ6lvSqK1NNNl9Ko00if4XxftmZTBcRFQCTNHpBz4KwJBNY5RtxNUZXIrmjj9xAH7OFI41+K6uHXs1Bx8KITJI2+AuBuPGpQgnu/AjObX1HJXFPeAz++tcbDKtAkQHk6LpDlT0BJI2Pj0VI5eFjynLNxuZvMHLMF28Uk2oGE57rABlyGKPkboSoPgduu5qMZtbE5RTK7w++7PiHD7AsHVZ5ZdQIJZdEjQF9yNWpn/AKitgZFaqKu8xmqtpZTcNaTOKAUAoBQCgFAKAUAoBQCgFAKAUAoBQCgIbnHhfvNnNGM69OuIr1WRO9Gy+ocLRq4NWctcuzxxreJcLIsiRz6FjbUz7MzFmZjqZGlVsAA6ug8MU5pvLbsNcINLNcufM/Ao763a3kZlVipymM90g7ZBHhVMJuLui6cVJWZ88v8ALkNmipFrOkFQ0jliASCVXOyqSASFABO9ezqSnueQpxjsSVy4VGJ2AUk/IAk1BEnsazM0NpFwmeOBWuoYknkSMKGMPZaZXfpuSV053LAgeNaVWVOTc3o3bx4GaUM0UorW1/A3ha3CyIroQVdQykeIIyD+FbDMdtAKAUAoBQCgFAKAUAoBQCgFAKAUBDcT5rsrckTXUCMOqmRdX9UHV+VARf8A8RbM57P3iQj9i2uP72QD8TVEsVRjvNeaLI0qktovyOiX2gbHs7G7cjpkQoD/AF5NQ/DNUPlLCr9/v9CxYWs/2+xTuS+OsuqzfTAzq8tqGDYQEljAdYUt2eRgjYr06VVzkat5x4P8enWXRTgsrLYeOwDQWubcal+FZFOpu78B1ZYb/s5OR08WV9RPOusz7W5WRQ6ElT0JDDpt0YA1FqxJO5VOfL6SVTY2pAlkXMznOIoicYJH3n3AHXAY7dajOtChHnJ+C62RcZVHkj4kW0MdjbyyuWlkYDW7DvSt8KIAOi9FVRsB9TXHdSrja0Y+S6utmrLChTbf8kTdXPEeHmO0NxciJoUEZj0EBlA7SNe5rIG4AU6wMEBvD6nGOdGKcduN/rsvHThdHGw7jUumTHAeP3rtm2uFCAYdZpWuQTt91gssZ6g6mH9Hxrkf4jUw+lW8r7aZfVXT8L95u/SxqdDTxuT7cz8UC7CxZvVZwD5/eOKkuW6d9YP0PHgJdZ3R84cQGNVtaN56biUZ+WYTirFy1Q6n5L6kf0FTrX54GVBz+647exmQeLQskoHnkAhyPkprRT5Tw03bNbv0K5YSrHh5Fm4Hx63vFLW8gcKcMMEMp8nRgGU/MVuTTV0Z2mtGSVengoBQCgFAKAUAoBQGrPa1zGEuILTtE0GNpJo2laINuqxhpFB2PfOg4BwMnpWTGOap/A2n2K78vpqXUFFy+L1dirrzLBAmIUtE8gtxCo//ABgn8q+f/R1Ksvjcn/4v5nS5+EF8KXmvkdDc0XMrBYlXLMEXs4pXyxXVjtJjEg7ne6HbB6VP9HRgm5vZX1aWl7bRzPfTvIvETei9m/V2Rxwrg1xfXNxb3Ezx9iF1h216hICQUSPREMDzVtyOuK63J2Eo1oKpC1uxa+bu/VGDFYmcHlfq/krIs1v7NrRF7plEmdSyB9Oh/uuqRhUBHhtXZWGppW99TnvETbuZHLkY0PHLcPDND3JlUwKCBurqxi19my7jLbbjPdrl1oOErNHTozU43uZfFeZ0jXsbMpcXGAFUPqVBsO0mfJIUbHrqbw65rNUlGms9TRe/Yi9NyeWGr/NyP4bZCCNi763Yl5pX2LtjvMfJQBsOgAAr5/EV5V6mbwS6l1G6nTVONvNnzwC399mW5df9GiObYMP0j7gzkfsgZCZ8yfKvqeSOT+Yjzk+k/RHE5QxfOPJHZFp4hYxzxtFKgdG6qfyII3BHUMMEHcV2mlJWZzU2ndFG5r4B7snbZW4UFVRJsifU5CqsVxH3ycnowJ23auPieTacIudOWRbtbx/2vQ6NDGTlJRms3v5mBZ8SMaK7PdwI4Ont0WaPx/WKC4xg7MwOxr5+dJSk4pRk1vleV+T08kzqRqJbtrv1Xnv6k4OJ9qoNq9vMfHMpH4aQ2PkayczkdqqcfD62NGfMvgs/H+T4e6vAdrSM+ouf84hXqhh/+o/9v/0eZqn9vr9j44LNcjilk7RRQs7PE4WUu8idmznVhQNClAd8746b57PJMoKUoQk2rX2sl6vVmHGqTSlJJeOpuWu4c8UAoBQCgFAKAUAoDRxzcX08soBEt46gZ/U2e5YeYMiQKfPAr5zlWs+ckovox/8AaWiX+3Mzdh4/Cr8X6L72Ibgba7XtRGiu0dzMx6ESTS9ghyBsApcfTbpVWIWWtkbbScI+EY5n5uxKDvG9ut+LdiU41M0ZgkBJxxUgjyAVowNvARr+dZsPGM1OLX/J+afuycm1Z/6i22EQHEJmGMvbx5+avIOvyI29BXZ//MTboTi+D90YuVF8aZPV9Mcor/OHLy3casscbTxMHiLgYODkxsSPhYZG/Q4PhVOIo87Tcb2uty2jV5uaZVeGX0kU00ScPuVzofs0jjwrMCG7wbRoOgENncltq+Zq8j4meVNptaX124eO/ludqGPoxu1s/fiTlpy5NckNf6VjBBW1jbIJH8++3aYP3F7vTOa62B5JpYf4pay6/oYMTj51fhjoi3AV1jnigKlzA5mv4YvuW8ZnbyLuTHH9VCyH+KuFy9XyUVTX7vY6nJdLNNz6iA5PcEZRjofikpjPmvYuTjGdvi+f1r57Hpp/EtVSjfvzL7HQpavT+5+xkng9u9yqzRRP/pU67qMkugnUNjrhc9fSq/1FaNJunJr4IvfqeVjm4ueq4v6lc4twVVgZkWXWvbjaWTGYrkRgElsfo3A/g/HoUcS3USk1Z5eC/dC/V1r1KZQ+G67ePUy1cCtoY0W4toAJ7fspgxJLyo8QLDU5yAytMgBOAy58KzUsbWoYqLqSvFtprgtWtlpdaPTgyydKM6bstdGbgsrtJo0ljYMjqGVh4hhkH8K+tOYd9AKAUAoBQCgFAfMrYBIGcDOPP0oDRtjIZLR5FLBpY1tYsAZ7SY6p5B0IxI5z/uWNfIYh2xVp8JOcu6PRXktP+5HTh/T06rL5v86jO4rJH20oLKEEtrbjcDdH7eTJOx7rrn5HxrNRUubi7a2nLwayr1TLJNZn4L5kBzNxyILc6TqCzTOHUMQH7JIEXUu2SXk8eiE+VdDB4Ks1CTjpaKfdmcn7LzM9WtG7V+v2sW32dBpYDeSMpe4zhVzhFEkjY38dTnONsKvXFfUcn4OGGp2jxt6JL5HKxVZ1Ja8C21uMwoCJ4S2bi8yMYkjAJ8QIkO3pktt868W7JPZEtXpEUAoDXvGbpo34tKOq6FTqd1gXA+Wp8/U18xytHnMbTpvs9/sdvAPJh5SOgQx8Pmt4pPsY47jUrFWCMr2pj1a8aQwkDagTnfPQ5qHK+CrOdSUI3Tglp1qSbXlqQwdeNopvZv2JCdsNdSLpYxXkEwOofA0cMbNsdvszL/1rhR1VOL4wlHxTk162Nz3b6mn7HdxPeyvRjP2kgUepYaf7RBqFHTEUn2L219D2X9ORATcRS3RclRDm6spidRIWIyPDjPUhSwx+/t1rdGjKrJ/3fBOPe7KXm7PwKc6j3ap+GxtP2ZuWsEIBCF3aMkEZVmLZAO4XUWxsBjGNsV9NhIzjRip7r8XoYKjTk2i1VoICgFAKAUAoBQCgNZPwuC44leymNSsRSEDfHaadcsmxxrw6IW2PdIqynRpzu5RT70U1ako2SZI2nAbWI5jtoEONOVijBweoyBnBrSopcDO5N8TA574V7xw64hQb6NSAY6oQ4A8BnTj615NXjYlB2kmQXsn4mGhaEkdBMmPJ+7KBk57syvn+mvnismCqXi4PeLa8N16WL8VC0lLrRfa2mUUBFWZ03lwm/fjil6bffjOD/An414tyT2RK16RFAYvE79LeJpZCdK+AGSSdlVR4sTgAeZryUlFZnsexi5OyNZtLLJ72s2gSSXdqWVdwnaGHCn9rSoC58cE180qqxONpVVs83pdHbyOjh5wfC3qbXbx8j1FfTHDIS55Ss3GOwSPz7DMOfHvdiV1bgEBs4NVVKFOpbPFO3YWRqzjszHm5SQ7LcXKKXEhXWjgurag+ZUZviAOM42G1Y5ck4RvNk4W0utLW4dhcsZWStc6+C8t28fFLZQpc9jPM3aHVqk1Qr2pU90Odb95QM49KtlQp0rZFbS3gtke06kp3zM2jUSwUAoBQCgFAKAUBjcSvVghkmfZY0Z2+Sgk/3UBROUYXFqjyfpZi08no0zF8fQMF+lbKatEx1HeRM1IgKA1XHae63s0Fqy9tA/b26k7FJQDLbPgYA6EeWVbwNcPF1Hg8Qqy6L0l8mdWhFYijzb3Wq+ZsTgXGI7uLtI8jBw6OMPG3ijjwI/PrXZp1I1I5ou6OZODg7MkKmRIjizdncW02e6S1u/TH2uGQn/1I0Uf7yvHumSWqaJevSJj399HBGZJXVEXqzHA9B6k+AG5o2krs9SbdkUXivEnlZLmSNtm02VqchnkYYEkg8GI6A7IuT1NfN4zFSx1T9NQ6P7n+fj7js4egsNDnam/BEVxXhpsbm3R21Ndvbu7knvTR3CmTSM7DTIuBgDA8+vQlhFTq0XBaRuvQyxxDnTqX4m2DXUOecUAoCP4RIDxlV8VsHJ+TTIB/yn8Kz1t0aaGzL3VJcKAUAoBQCgFAKAp3tNl128VoOt3OkR9I1+0lO/7iEfxVKKu7EZOyud1bDEKA6b26WKN5XOERS7H0UZNG7BK5H8G5N944cDKTFdzSG7Eg3MUj/AMfeVY9KFTsRkbVz6sI1U4zV0zoU24WceBVrqCSOcCU+53+NIdd4pwMfDqwsqfunDr9M1w1+p5OleHxU/zy9je1RxStLSRKQc0TRbXdq2B+utsyJ82j/SIPo1dfD8sYaru8r7fyxz6vJ1WG2qOOLc0WFxbyx+9xRsV7pkDKUdTlG0OASVdQcY8K6POQnHRmTm5xeqFtzr28SNb28skjKC2pTHGjHqGkcd7Bz8AbNY8Rynh6K+KWvUtzRSwNWo9Fp1kXfzaJEkumNxcscQW8SkhT/sY/lnMr/iOlcCricTylLm6atH83fyOpCjRwkc0tWTnLfAZFkN1dlWuGGlEXdIEP3EPi5+8/j0G3X6LBYKGFhljvxZycTiZVpXex1c/2QdLR8bxXsBB8gzhTn03X8q1TW3eUQe/cWo1MgcUAoDB5fP8A84l/4GL/AN6as1bpGmj0S81UXCgFAKAUAoBQCgKBeze88VlbfRZxCFfIyTYeQj1CCIbftGrqK1uUVnpYlK0Gcr3FeLzwKe1RY/2bhMvECMbTKRriU7gt3gBvqFRbaJqKexi3l+vEUtbZBg3E+idCclEgxJOp07EbIuc4IkB8arqT+EnThaRtYCs5pInmfl6C/t2guF1I3Q+KnwZT4Ef9OhoDU9twO8s5vczdgy4ZofeULRzoP5twQ6OoxqjJbGxG1YqnJWGrvbK+z8sWrG1aXaiReDiXjbWzeouGx9A0eRWP/h7qn6fcv/xZf2mPJb37zRxSvBarKDhkzK5K4JQFgFDFdTDY7KfKrqPINKL/AMx39F+eJXU5Um18CsWXgfL0NrkoC0rfHNIdUj/0mPht0GBXdpUoUo5YKyOXUqSqO8mStWECvc/bWZbONEsLE+QE0e9RnsTp7librUiBxQCgMflb/WV5/wAPbf8ANc1mrdI1UeiXOqi0UAoBQCgFAKA6rqcRoznJCqWIHXYZ2oDXnJMR90SV8GS4LXLkeJmOsfgpRf4a101aKMdR3kydqZAEZ2O4OxB/xoCn8qcuw8O412gwkNzE6Qj7qSkozRjwGpVYr8iPCs1SGV6GqlPMrM23VRaKAjOYeBxXsJilB6hkdTh43HwyRt1VgfEeoOQSKAqHDLuWOVrS7I7dBlJAMLcR/wA4o6Bx0dB0O42O2qnPNozJUp5dUZnFLITRlMlW2ZHHVHU5Vx8jjbxGR41Nq5BOx8cHvjNH3wFlQ6JUHRXABIGeqkEMp8VZaJ3DVjOr08IHn5scOuj5R5/MVGfRZOn0kTqNkA+Yz+NSIHNAKAxeWZMcUulPVrW3YfJZLgH8yKzVukaqPRLrVRaKAUAoBQCgFAdc8QdWU9GBB+oxQGvOUWKQtav+ks293b1VR9k+M9Gi0H558q105XiZKsbSJyplYoDC4xw1biFomJXOCrL8SMpDI6+qsAa8krqx7F2dyW5N441xG0U+kXcB0zKOh/YlX9x1ww8jkeFY2mnZm2LTV0WKvD0UBEc0cCW8h0auzlU64ZQAWicfCw8x4FfEEjxr1Ox41co3/itbZlg4iPdrgDclWMUmNu0jcAgIfJsEE4NaI1Y8TNKk1sc3PFIEljuopo3ik0wzlHVhgkiGQ4O2mQlD6Sb/AAVK6vcik7WZZG267fOpkCle0Pme1WyuIRPG0rxlVRDrO+OujOkY8Tiq6k4pWuW04SvexP3vEirwwRYM0gViD0SJSO0kb6d1fNiPAGpt8EQS4slq9IigMHgH+uJf+Bj/APemrNW6RpodEvNVFwoBQCgFAKAUAoDSfMPPUMfGy0YxBpFtcS52ZgTpfHTEbEqW8i3kKnTnlke1MPOVJ1EtEbBrWc8UAoCq89w6EFxDdLaXcakRu0iIJFJBMTatmBIyM9D8zVdWKaLaUmn2GveG+03iYGpbvWD4SRRHB+gB/PFY7s7sMFTqxzQkzK4n7VOKSKgV4o9JyzRJgv6HXqGMZ2GKZiE+Tqi6LTL/AMv86309uZYRb3exGkloJUfGQjr3kb5gqCNxVyp5leJzJydOWWasytcwczXkzwzvFA3u5ZJ9PaI0YcDKTo2oomVVhINSnSDnFZcZg/1FLI3bt6mW0MRzc81vuYPEpLTtIJbmzEas2HZ4lMbJINnWWLKNhwhDEg6S2OtcWeBx9GEoxk3pdNPiuGvWr+Nja8Rh6jTtrx0LDYcucJk70UdvJkjo+segA1ED5VxauN5QjpOUl4W+RpjRoPVJEFx+0SNprK0SPXd9m0SoF0j7soOkbKqxh9/2jXV5MhWxU6dSd3lbTv5p+tvAoxE4UoSiuP4y38vLDC7RiQ3N05BuZVGcEeDt8MaqDhY85x4HevsI2XecKV33FjqZAUBE8t3sZ41cJ2iiRbOJQnie/I7fgHTbyb0NZq3SNVHomwaqLRQCgFAKAUAoCE534g9vw+6mj+NIXK+hxsfp1+lAeWkiGnT1GPx8zVZ9LGlFQycLG2fZhzT20fukzZmiXuMf1kY6fNl6HzGD51so1MysfL43CuhPs4F8q4xkPJdyXDtHbtojUlZJxgnUNikIIKlgdmc5CnYAkHTG99iVrbmVZcHgiOpYxrPWR8vIfnI+XP416opHjk2Ur2k8nGTVeWy5kAzLGo/SAffXH6wDr+0B59aa1K+qN2BxjoSs9mavRgRkdDWM+ojJSV0TPKfHzY3Il/VPhZ133XPxgD7y9R6ZHjVtKeVnM5SwvOQzx3Xsbk4pwkSslxCQs6DCv92RD+qlx8UZz9DuK2tX1R86pW0ZD2FlJHqaxwgBKzWExwgY7nsmAPZZySCAUYHOB4RS6vIk2nv5n3b2HDrp9MtnFFP4xSxIj4G2V07SD95SfpS0XujxuS2ZXeA8txTTQxoDB2NsVuGgOhpm7VoWViu6jVbuSRudWOlQjFNlkpNI2LYWMcCCOFFjQdFQYHz9T6nerkktiltvcyKHgFAUHh1g11FNxCAAXXvTy2zkdVixEsZ6dx1RlIzjfPhVLjnTZcpZGkbU5X44l9ax3EYIDjdWBBVlJV1OfJgR9KzmklaAUAoBQCgFAYfGOHJcwSwSbpKjI3Xowx4EGgPKEts0LvC/xxO0bfNCV/wzVb3PoMJUz0k/DyEMzxuskTFJUOpGHgf8QehB6ivYyad0e4nDxrQyvwNucK5uHEII4oj2dzI2iZQd4VAzJIPQrsh/adfI1tjPMtD5WpRdKTUuBcLeBY0VEUKigKqjoANgBVhSczSqilnYKqjLMxAAA6kk7AetAV5eYZrn/wAhb9omce8TsY4vmgwZJB6gAfOstXFwhpuaqeEnPU05x2CWO7nWeNI5M6mSNcRgnPeiyxJRgA2TjdiMDFUOan8SO5ydmipQb2sYhFROkbb9k/GTNamBzl7YhB5mM7xn6YZf4RW6jK8T5LG0OaqtcC748fH/AL/zP41aZDhlBxkA43Gf8KAqXJFovvHEbhc4e6aNc56RklyPDBkdzt61CC1bLJvRIt1TKxQETzZxH3ezuJR1WMhf6Td1f7RFeSdkSgrtI7+X+H+72sEP83Gqn5gd4/VsmkVZWPJO7udHKUptOJT2xP2V2puYR4CRcCdR6nKvj5/XNVjZmmlK8TYNVlooBQCgFAKAUBoP23cB7C+W5UfZ3S4b0lQAfTUmn6qajJHQ5Pq5Z5Hx9zX1QOyZPC+IS2syzwHEi9Qc6XXxRx4g/kcHwqcJuLuYsZhI149pvPljj8d9AJY9j0dCd0bxVv7wfEVujJSV0fL1KcqcssiscYt5eJRyXAkWO2hOqCOUKYp+zOWknycdkxBVd9h3qrnFzT1sThJQa01Lxwi+W4gimQYWSNXUHwBAOnby6fSuHJWdjtxd1cpntb4B2sAu0H2luDrwPiiO7Z/oHvD011bQnZ5es9jPm5Kfn3fY1KDWo6xP8hcW91v4iThJvsX/AIjlD9HA+hNXUZWkcjlajmgprgbzrafPGJxa+FvBLMekcbPv46QSB9SAKN2Vz1K7sYvKvD/d7SCI/EEBfPXW/ffPrrZq8irI9k7sla9IigKxzZ9tcWVp1DS9vIP3IRkA+hcqPpUJatInHRNlnqZAr3OjGKOK8XOq0mSbbxQnRKvyMbH8Krqq8Syk7SNlqwIBHQ7isprOaAUAoBQCgFAV3n/l0X9jLANnxriPk67r+J2PoTQ9Tad0eY0J8RgjYg+BGxH41Wz6SlUVSCkuJzXhYd1lfTQF2gfQ0kbRv5MrDG/qOoPhipxm4mHF4KNfVaM7eJ8VmuVRJn+yQBUhQaY1CgAYUfEdurZNeyqNkKHJ1OnrLVm3fZNdh+HRoOsLPG39YsPxVlrBXVplEY5Lx6mXBgCMEZB6g+PoapJGguc+Ae43bRAHsn78J/d8Uz5qdvlprdTnmjc04Wp/y3w27vsQM0epSPOrEaalNVIOL4m7/Z9zGL21Usft4sRzDO+R0f5MN8+eoeFb6c8yPkK9J05uLPvnb7SOC26+83EaMP3FPayf2Ux9a9n1EYdZZCakQOKAUBV+CHt+I3k/VYQtom/iPtJdvPWVH0qC1k2TlpFLxLRUyB03toJo3ib4ZEZD8mBU/wB9Gr6BOzuZ/s7vWm4bas/xiMRv0+KMmNum3VTWE3lioBQCgFAKAUAoDzl7WeACz4i5QYjuQZl3J7+ftRv+8Q2P3qjI6nJ1TeD70U+oHVFAKAt/st4q8N8sIGUuAQ48iisyuPXAK/UeVVVo3jfqMOKglJSXHRm1peNIASFJxcLbjdRqZmVWKnPRdTZzg5jb0JzZfqZc6KP7THa8VIoYi8sV4YlC4LN/o/avp6YxqAI/dq+hHXvXzPFWUJqT4P5Gub2ymh/TW88X+8ikX8yPUVpys2rHUXx9Djg/MTWM4niI1Yw6NkCRPFTtsdtj4EfSp05OLMeOjQrRzRlqbPtua7e7vIJoxLIkNuWCxxSOVkmIUq2gEAqisMnbvbVpzpu5xMjSsWiTjqqMmC6A9LeU/koJ/AVZmIZTKseJxTEiOQFh1XcMPmjYYdR1FE0zxpo++JXqwRSTP8MaM5+SjOPr0r1uyuEruxF8lWDQ2cev9LJmaXbHflOts+oyF/hqMFZHs3dk5UiJGcd49DaKDKxLMcRxINUkjHYKidSSSB5V5KSjuSjFy2JrkHh0sFq3bKUaSaWYRlgezErs4TI2yAcnHiTWNu7ubErKxZK8PRQCgFAKAUAoDWft64Zrso7gYzbyjJ/ck7hA/iMZ+lePYvw08lWL/NTR1Vn0QoBQF99nMKkGS0gdrhV0yXN0QkMJYZZY1QkvgY22JHVlBqmr1SenUjiznUlL4t15LuJ60uYlELiQmys2klkuXGBPO+ofZD7/AHpJW7oxq0qucVW09VxfDqRBNadSMzkGKSa7jcxleye4uJ9QHca47sMBx+s7LvsPu7A4JxWilHW/gUVHc2qRV5UdUtpGxyyIT6qD/fQGveVQrm6uVUKLi5cqAPuR4hT557Mtt+19a1UlaJlrO8idqwqMXiHD45gBIuSu6sNnQ/tIw3U/KjVz1OxTubb1k93sbqRezmlBa4cqoaKLvyJLuAHJCLkd1g3QHaq5PgyyK3kjP4l7R+HxZAmMrD7sKM2fk2yH+tXrqxXEQoVJu0UQnEub7ye2kngVLSBVYrJJh5XxsAq/CuW2Gc+lcytyrGNVUYK8m7dxtp8nyyuUivey7hr3fF4HkZpGiBuJHckk6dk3P77Lt6Vem27s14qjCjGMIrXdnpOvTCKAUAoBQCgFAKAiebeGi5srmE/rInA+eDpO/k2DQHlWB8qp8wKrZ9LSlngpdaPuvCwUB9SSsU7Mu7RatXZGRwmcgnug4BOOuKdplq4WE02lq+1m4uVeFz8UVLsSRQQLlII1XW8GgsjFQfsxIQEIcg6RsAM5qMaKtr4nGqTak11aGyeBcHitIVhiB0gklmOWdm3Z3Y/ExO5NXlJIUBXuf+Lm0sLiVca9OhMnA1SERqTnwBYE+gNAU6y5j4daQxQ++QYiRY+64b4RjPdz161rzRirXMbjJu9iW4fx61nOIbiGQ+Suud/TOakpJ7EXFrcka9PDSvtTvBPxBkO6wRqmDuNTd9j88FR9KyV5fFY7fJVCMk5SVyrrEThEHeYhVA82OB+ZrNKSinJ7LU7FSWSDa8O/gXTnuRYILeyjOwAZht8KbLn+k+/8Brh8lwdWtOvL8b+i9ymMFeMFstfLb118C3+wHhOIrm7I3kcRIf3Y+uPmzf2RX0K2OVjKmes+zQ21XpmFAKAUAoBQCgFAKA8m8Z4f7tdXMGMCKZ1Ufu6iU/skVCW53MBPNRt1fyYlRNooBQG5f5Pt0Owu4fvLOJPpIigfnGasWxwMZG1aRszifFIbZNc8scSZxqkYKM+Qydz6V6ZTnh/FIZ4+0hljkj/aRlI265IOxFAUrnO6h4rGbGH7SMyKZ51+CMIdRRG6PKxGnAyFBJPgDVVqqC7SynTc2S8FuiKERVVVACgAYAHQCufe5usii31rZX19M1x2HZW47BVZ1UtIcNK5IIbud1BvsdddTB01kvLic3F1HmtE+JuOQ2G8N9HcQqe9bSTI8qgZz2D6tRI/YfPTAIJrU5KPEzKDm7W1NWXVy0skkr/FK7OfTUc4+gwPpWOTu7n1OEo81SUePEsPIHDu1ue0b4IBn+NshfwGo/1a5PK1fJSyLeXsj2o800urXx4fP0Ibj3EWuZ5JVy2ttEQHioOmMD59fmxrZg6HM0ow48e97/QhnyUpVXx/F9fE9NcpcGWys4LdR+jQBseLHd2+rFj9a2nBJegFAKAUAoBQCgFAKA86+2KxEXFpSBgTRxy+hO6Ej+oKjI6vJsulHuZTKgdQUAoDYXsO4mIb6dGYKklvrJPTMTZyTnYBXc/SpxOPyjG01LrXsXPgt1Jezm6SONnb9G82StvCf0aIq7mWQfasMrhXXJOFBuijj1GYDcNW/vHaSIxJCOyukjciO4lByoOnHaIi4PeGe+FPQ1lxNXLotzVhaV9XsXCKMKoVQFUDACgAAeQA6VgOgfN1cCNHkboilz8lBJ/IUSu7HjdkeZ07/ffvO5LsxAySx1En6mugbqFKKpxuuF/PU+1QDoAPlQ0JJbI5oelv1e58KA6S3Rz45AcdfTEQH1NcS36rHf6YfL7mLWS7ZP0/j1OfZJwT3riUZK5jth2zeWrpEPnnLfw13omflGptTXf9D0YTUjlkfdcetYs9pcwJgZ70qDbz3PSgIe59ovC0BJvYDjrpbUfoEBJ+lAQt57ZOHKMxmeY42CQsPpmTSPWvLlsaFSW0X5GBP7cbNVGILkuc5TTGMeWW1439M+NekalOVN2krCy9udgxCyQ3Mf7R0Iyr6kq+oj5LQgbNtblJUWSNg6OAyspyCDuCCOooDtoBQCgNMfygbPElnPtuJImP9V1//eoy2NuAllq68U/qak95T9pfxFRsdfn6V7Zl5nYrg9CD8jXhNST2Z9UJHNoHeaKOF9DykxEjfCSArJkeWknPpmpx3OZyk45Frrc3VwGeSK0S1tzpcKHubpwoWLtFD4VSAGl7NkwMaV2LZ+E+1aypq3E49Oi6krvY6eA8xxSObXhkSyxwD7SV5CqDJOSDpZpXY6mLYwdznesE4PpTe5vjJdGHAuVUlxWfaXedlwy5I6uoiH/qMEP9ktVtFXmiFS7Vlx08zRoFbDs2toKAzOEcP94njhwcO3fx4IN3+Wwx8yKoxVbmaUp8eHfwKaz+HL16eHH0JTnviPa3TKPggGgeWdi5/wCVf4TWTkqhko5nvLXw4fUjC2Zzey0+b/OwjeX+Y7y2jdYJjCsra20Kuo4GFGogkADwHma6l7GVYTnnzs3vw9jGvbmSY5mlllJ/nZHb18TivLs0RwdGP7fMxlgUfdX8BQuVKmtoryOwCvCaVtjmh6Y19Hlcjqu4/wARXqZkxlFVKbfFamC/gw/7Bqw4J6A/k/cXMlnLbscm3k7vokg1Af1g9AbToBQCgI3j/AoL2Iw3MYkTORnIKnwZSN1bc7ih6m1qjytzdZQQ3s8Vu7yQxNoVpCCSR8e4AGA2QD44oSnVnO2Z3sQ5iXyFCA7JfKguW32ccAeW5jkVcqzvBt4aonMkn8CMv1dfrKKITdkb24/wGyw9zPbq5RdRGGIfSAFDRjuyNsqjUpPQCpuK3M8ZS2TKx7M+GvFDPNPp7aa4lL6fhGh2Uqvhp7TtSMftVzMTK87dR18OrQuW+4nWNWd2CooLMzHAAHUk+VUJXL27GsPbBxtXMVojZKt2suPDbEan13LY9B51poR/cToQz1F1LXx4fU1zV50xQFp5PAt4bm+YA6F7OMHxbYkZ9XMa/Q1x+UW61WGHXF3f52K7MlSXxOXVou/8sin3BLYUnLOSznz3yx+pP512IpRVlsj2UbRjR69+7j5v3O+hqDNjrtQ8bS1Z2Wtu8v6KN5P6CMw/EDFV1K1On05Jd7KnXhwd+7UmLflG8bcxCMecjqB/ZJNY58p4aOzv3L+Bzr4R87fc5flrQMzXdpF6ayxz5Y2qP+I5v6dOT8P5KniGt7Lxv9DhuE2aqS/EFfY4EcZ8thnLY3p+qxUn8NG3e/4Iuq3FvN5J/cpWe6v0/wA665wzeH8nGBtF7J91miUHfcqHJ9PvCgNzUAoBQFF9qvOy8PtmSNwbqUaY1BGUz1kYeAA6eZx60B5pAoBQHy8gH+VAbu5KR7aHhqRQiaT3eW7kw2glJWQaUDDS8g1J8RUdzqMirEUS1uWy64oZhI8sTQw2mp5Vl7M6nRRJGBocgqo0yf0tA8Gr29yCVvEq1tMPdrW1kbCRQJc3zE/CBhxGxB+J5ckg7kK3nXLfScut6HWVsqj5lT5p52M1uqQSZlnlE83isSjT2UO+xOFQsB94Nn4ji2FKzu+GhKnCVbSPj2FP3ySSWZiWZmOSxO5YnxJNWnXpU4045YihYcO2ATQjKWWLl1Fr5rX3e1tLMdcdrJ6ny9cuzH+EVx8B/nV6ld9y/O4zU4vNGL733/z7FOsbOSdmeJSdDAFt9KqSB3j6k5wMn0rq1a0KStJ77LizO6qlN1I7p27LffzLXLwK0tzi7uyzjrFbrv8AInvEfM6K5qxmJrr/ACKdl1v8XzL3OTdnLwiv5+R1DjltF/5axQEdJLg62/DJI/r1L9FXqf1qr7o6L5ewVFvXL4y1f54nRd803cnWYoP2YlCj8d2/OrafJuGh+2/fr9i5Un+6T8NPv6kVcStJ+kd3/pszf8xrXCnCHRil3I95mnxV+/X3OtUA6AD5VYTUUtkdF9JhceLbf5/lXqRmxlXJSa4vQ+eDwLJd2sbDKvPGrDzBdQR+BNTOCexY0CjCgAeQGKA+qAweN8YhtIWnuJBHGvUn8gANyT4Ab0Bpfm321Syao7CPsl6dtIAXPqqdF+Zz8hQGpZ8uxd2LMSSzMSWYnqSTuT60Bx0H+ZoDK4Nwqe9mWC2jZ3bfA8B4sxOyruO8fMUBb7v2L8TTACQyZPVJQAPnrCk/nQG1uUuHO1rDGzdhd2Qa1dkCtgDTt3hghkEMgONiF6jKm2OqM09JMGwS9ZuHwlzaxnN5NqOZHznsA46uThpCOgwu2cCMnbQnTjf4mS3CPZxw+2GEgLLq1aZHd11bd7QzFc7DcjNV2W5caT9pjg8Wu9IACmNAB0GmNNgB03ztUZHX5NXwyfaVqonSFAd1k6rLE0gJjEil8DJ0ggnbx6dKrrKUqclDdp2KaybjZLir9xO89cdtbpVEQkM46NgqAuctq1dfTbYnr4Hm8nYXEUJPNZR6t9TLVlKTywupeWnaVtbt+ydIyY4ZH19kp28AAWPebYDxx6V0VQjmU56yStf7bHlLD3pX69bfmuwVQNgMD0q06CioqyOaHpzQHW0yg4yM+Xj+Fe2Kp1qcOlJI7r2CWJFkeCdY2OFd4nVWO5wGYAE4B/A17lZnlj6S21IlmJOT1/u9KklY5FatKrLNI7LK67GeGbGezkWTHnoZWx+VelR7JhkDKGHQgEfXegPugNe+2blS44hbRe6gNJFIW7MsF1AqQcZ21DbGSNiaA0Pecp8QiOmSynB9I3YfigI8aA+rDk/iM7aY7OfPrGygfNpNIHSgLpy77ELuVg15IkCA7hSHc/LHcX579elAbr5X5YtuHw9lbJpHVmO7Of2nbxP5DwAoCZoCF4py1FPIZdcsTMoSUwvo7VBkhXI32JOGUhgCRnBIr2544p7klYWMcEaxRIqRqMKqjAH/AH514emRQHl7nr/Wd9/vz/ctQludrk7+k+/5Ig6ibxQHy5PgMn/vrQjJtLRHWLfY75LfEfP09B4V7cqVHRpvV7v5fI7q8LzK4Vwye6OLaCSYjqY1JUfNj3R4eNe5WZKmNow437i98G9jl5Lg3EsVuPFVzI/5YUfiallMU+UZvoq3qXHhXsZsI95zNcnykfSv0WPT+ZNe2Mc69SfSZdOEcvWtqMW9vFF6oign5nGT9a9KjXH8oqdfdLaPUNZuNQXO+lUcFseQLKPqKA0TQHVcf5/3GgPYvLsZW0t1PUQxg/MIKAkKAUAoBQCgFAKAUAoBQHmn2n2Jh4rdDwkKyrnydRn+0GH0qEjr8my+CS7SsVE6QoDh3AGScD1oRlJRV2WPlzke+vsGKExxnftZ8ov8Ixqb6DHrUlEwVeUIrSCv7G1+W/ZDZwYa5zdyf7QYjHXpGDg9fvFvpUrHNq16lTpP6GwIIFRQqKqqOiqAAPkBXpSdlAKAiObeM+5Wc9zp1mJCwXOMnoAT5ZIzQHlLjHFZruZ57hy8j9T4AeCqPBR4CgMJmx1oC2ezPk2TiV0pK4tomBmY9MA57MebttnyH0yB6kAoDmgFAKAUAoBQCgFAKAUBUefeQoeJqrFjFPGCElUZ2P3HX7y53xsQehGTkWU6kqcs0Wak4v7LOJQE6UjnXOzRyKp+qyYx9CajlOhDlL+6PkZPBfZHfzYMxitkIyct2j/RU7vT96mUjU5Rk+grG0OWfZvY2RDiPtpR+tmwxB81GNKfQZqRgqVJVHeTuXChAUAoBQCgIfm/g/vllcWwOkyxlVPkeq59MgZ9KA0MvsY4ocA9gPXtP8kNAWnlv2FKrB76ftAP1cOoA+hc749AB86A2/w3h8VvGsUMaxxr8KoAAP8Ar60Bk0B//9k="/>
          <p:cNvSpPr>
            <a:spLocks noChangeAspect="1" noChangeArrowheads="1"/>
          </p:cNvSpPr>
          <p:nvPr/>
        </p:nvSpPr>
        <p:spPr bwMode="auto">
          <a:xfrm>
            <a:off x="155575" y="-2400300"/>
            <a:ext cx="3648075" cy="501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data:image/jpeg;base64,/9j/4AAQSkZJRgABAQAAAQABAAD/2wCEAAkGBxQSEhUUExQWFhUXGB4ZGBgWGBcfHxwgHB8cHBwaGh0aHSohHB0oHBoXIjEhJSosLi8uHB8zODMsNyguLisBCgoKDg0OGxAQGzQkICUsLCwsLSwsLC8sLywsLCwsLCwsLCwsLiwvLCwvLCwsLCwsLCwsLCwsLCwsLCwsLCwsLP/AABEIAQcAwAMBEQACEQEDEQH/xAAcAAEAAgIDAQAAAAAAAAAAAAAABQYEBwEDCAL/xABMEAACAQMCAwUFBAUICAQHAAABAgMABBESIQUGMRMiQVFhBxQycYEjQpGhM0NSYoIIU3KSorHB0SQ1Y3N0suHwFjSDsxclVJOjwtP/xAAaAQEAAwEBAQAAAAAAAAAAAAAAAgMEBQEG/8QAPREAAgECBAEKBQMCBAcBAAAAAAECAxEEEiExQQUTMlFhcYGRobEiwdHh8BRC8TNSFSNikhZDU3KCouIG/9oADAMBAAIRAxEAPwDeNAKAUAoBQHBOKA1fzd7UDqMXDtD42a5bvIPSIA/aH974fnVNSsoacS+jh5VNeBrfiDtcNruHedvOViw/hX4V+SgVklWm+Jvjh6ceHmYh4bF/NoPkAD+I3qPOT6ybo03+1Fu5O51m4eWV+1ubcjaMuC0Z80LndSM90nrjHjWiniOEzJWwnGHkbk5f45DewrNA+pDsfAqw6o4+6w8RWswklQCgFAKAUAoBQCgFAKAUAoBQCgFAKAUBH8d4zDZwtPO2lF9Mkk9FUDqxOwFAaW5t53ueIaowDb2p2MYP2kg/2rA7Kf2F+RJrJUxHCJuo4TjPyK6qgAADAGwArIbkrHND0UB8xSBgGHQjI+VGrOx4ndXRYfZ9xw2d/Hk4huSIpR4a9+yf56u58m9BWvDT/azDjKa6a8TfdazCKAUAoBQCgFAKAUAoBQCgFAKAUAoBQGt/bhG3u1s/3EuRr64GpJFVj6aiBnzYedVVk3B2LsO0qiuatrnHXFAKAx76CV4WkRPsdaxPKTgZchSqeLEZ3PQfOroQtq+8zVKt3kj3NmQBVJpOuZiDGVzqE0RXAzv2i428atof1EZ8T/Sf5xPT1dE5QoBQCgFAKAUAoBQCgFAKAUAoBQCgFAdF9ZpNG0UqB43GllYZBB8DQHnKx4HcSXN1Bb6HWCRwqyOVbQskkYAYghiNA646isVWEL9R0KVWair6mX/4a4h/9E//AN23/wD6VTkj/d7l3P8A+l+hNcJ9ns0hBu3WOPxjibLOPJnwAg8DpyfUV6nGO2rISnKWmyLjx3l6O4s2tUxEoA7MqowjIQyEDyBG48QTXkZWldkXHSyNRcSjktmkjuE0yRrqIG6sN8NGfFTgjzB2NeuGqtsy6NW8W3uiftuWwsMVxqkMkV1bqx1ArK/bIsqomMKqOdIYHJKPnbBq+nZTSSMdSUpQbbN+VrMgoBQCgFAKAUAoBQCgFAKAUAoBQCgFAKA1Tx/hbcN4qLtEeWG8Dx6I9AZZWw+O8yqQ2hmBJ6lvSqK1NNNl9Ko00if4XxftmZTBcRFQCTNHpBz4KwJBNY5RtxNUZXIrmjj9xAH7OFI41+K6uHXs1Bx8KITJI2+AuBuPGpQgnu/AjObX1HJXFPeAz++tcbDKtAkQHk6LpDlT0BJI2Pj0VI5eFjynLNxuZvMHLMF28Uk2oGE57rABlyGKPkboSoPgduu5qMZtbE5RTK7w++7PiHD7AsHVZ5ZdQIJZdEjQF9yNWpn/AKitgZFaqKu8xmqtpZTcNaTOKAUAoBQCgFAKAUAoBQCgFAKAUAoBQCgIbnHhfvNnNGM69OuIr1WRO9Gy+ocLRq4NWctcuzxxreJcLIsiRz6FjbUz7MzFmZjqZGlVsAA6ug8MU5pvLbsNcINLNcufM/Ao763a3kZlVipymM90g7ZBHhVMJuLui6cVJWZ88v8ALkNmipFrOkFQ0jliASCVXOyqSASFABO9ezqSnueQpxjsSVy4VGJ2AUk/IAk1BEnsazM0NpFwmeOBWuoYknkSMKGMPZaZXfpuSV053LAgeNaVWVOTc3o3bx4GaUM0UorW1/A3ha3CyIroQVdQykeIIyD+FbDMdtAKAUAoBQCgFAKAUAoBQCgFAKAUBDcT5rsrckTXUCMOqmRdX9UHV+VARf8A8RbM57P3iQj9i2uP72QD8TVEsVRjvNeaLI0qktovyOiX2gbHs7G7cjpkQoD/AF5NQ/DNUPlLCr9/v9CxYWs/2+xTuS+OsuqzfTAzq8tqGDYQEljAdYUt2eRgjYr06VVzkat5x4P8enWXRTgsrLYeOwDQWubcal+FZFOpu78B1ZYb/s5OR08WV9RPOusz7W5WRQ6ElT0JDDpt0YA1FqxJO5VOfL6SVTY2pAlkXMznOIoicYJH3n3AHXAY7dajOtChHnJ+C62RcZVHkj4kW0MdjbyyuWlkYDW7DvSt8KIAOi9FVRsB9TXHdSrja0Y+S6utmrLChTbf8kTdXPEeHmO0NxciJoUEZj0EBlA7SNe5rIG4AU6wMEBvD6nGOdGKcduN/rsvHThdHGw7jUumTHAeP3rtm2uFCAYdZpWuQTt91gssZ6g6mH9Hxrkf4jUw+lW8r7aZfVXT8L95u/SxqdDTxuT7cz8UC7CxZvVZwD5/eOKkuW6d9YP0PHgJdZ3R84cQGNVtaN56biUZ+WYTirFy1Q6n5L6kf0FTrX54GVBz+647exmQeLQskoHnkAhyPkprRT5Tw03bNbv0K5YSrHh5Fm4Hx63vFLW8gcKcMMEMp8nRgGU/MVuTTV0Z2mtGSVengoBQCgFAKAUAoBQGrPa1zGEuILTtE0GNpJo2laINuqxhpFB2PfOg4BwMnpWTGOap/A2n2K78vpqXUFFy+L1dirrzLBAmIUtE8gtxCo//ABgn8q+f/R1Ksvjcn/4v5nS5+EF8KXmvkdDc0XMrBYlXLMEXs4pXyxXVjtJjEg7ne6HbB6VP9HRgm5vZX1aWl7bRzPfTvIvETei9m/V2Rxwrg1xfXNxb3Ezx9iF1h216hICQUSPREMDzVtyOuK63J2Eo1oKpC1uxa+bu/VGDFYmcHlfq/krIs1v7NrRF7plEmdSyB9Oh/uuqRhUBHhtXZWGppW99TnvETbuZHLkY0PHLcPDND3JlUwKCBurqxi19my7jLbbjPdrl1oOErNHTozU43uZfFeZ0jXsbMpcXGAFUPqVBsO0mfJIUbHrqbw65rNUlGms9TRe/Yi9NyeWGr/NyP4bZCCNi763Yl5pX2LtjvMfJQBsOgAAr5/EV5V6mbwS6l1G6nTVONvNnzwC399mW5df9GiObYMP0j7gzkfsgZCZ8yfKvqeSOT+Yjzk+k/RHE5QxfOPJHZFp4hYxzxtFKgdG6qfyII3BHUMMEHcV2mlJWZzU2ndFG5r4B7snbZW4UFVRJsifU5CqsVxH3ycnowJ23auPieTacIudOWRbtbx/2vQ6NDGTlJRms3v5mBZ8SMaK7PdwI4Ont0WaPx/WKC4xg7MwOxr5+dJSk4pRk1vleV+T08kzqRqJbtrv1Xnv6k4OJ9qoNq9vMfHMpH4aQ2PkayczkdqqcfD62NGfMvgs/H+T4e6vAdrSM+ouf84hXqhh/+o/9v/0eZqn9vr9j44LNcjilk7RRQs7PE4WUu8idmznVhQNClAd8746b57PJMoKUoQk2rX2sl6vVmHGqTSlJJeOpuWu4c8UAoBQCgFAKAUAoDRxzcX08soBEt46gZ/U2e5YeYMiQKfPAr5zlWs+ckovox/8AaWiX+3Mzdh4/Cr8X6L72Ibgba7XtRGiu0dzMx6ESTS9ghyBsApcfTbpVWIWWtkbbScI+EY5n5uxKDvG9ut+LdiU41M0ZgkBJxxUgjyAVowNvARr+dZsPGM1OLX/J+afuycm1Z/6i22EQHEJmGMvbx5+avIOvyI29BXZ//MTboTi+D90YuVF8aZPV9Mcor/OHLy3casscbTxMHiLgYODkxsSPhYZG/Q4PhVOIo87Tcb2uty2jV5uaZVeGX0kU00ScPuVzofs0jjwrMCG7wbRoOgENncltq+Zq8j4meVNptaX124eO/ludqGPoxu1s/fiTlpy5NckNf6VjBBW1jbIJH8++3aYP3F7vTOa62B5JpYf4pay6/oYMTj51fhjoi3AV1jnigKlzA5mv4YvuW8ZnbyLuTHH9VCyH+KuFy9XyUVTX7vY6nJdLNNz6iA5PcEZRjofikpjPmvYuTjGdvi+f1r57Hpp/EtVSjfvzL7HQpavT+5+xkng9u9yqzRRP/pU67qMkugnUNjrhc9fSq/1FaNJunJr4IvfqeVjm4ueq4v6lc4twVVgZkWXWvbjaWTGYrkRgElsfo3A/g/HoUcS3USk1Z5eC/dC/V1r1KZQ+G67ePUy1cCtoY0W4toAJ7fspgxJLyo8QLDU5yAytMgBOAy58KzUsbWoYqLqSvFtprgtWtlpdaPTgyydKM6bstdGbgsrtJo0ljYMjqGVh4hhkH8K+tOYd9AKAUAoBQCgFAfMrYBIGcDOPP0oDRtjIZLR5FLBpY1tYsAZ7SY6p5B0IxI5z/uWNfIYh2xVp8JOcu6PRXktP+5HTh/T06rL5v86jO4rJH20oLKEEtrbjcDdH7eTJOx7rrn5HxrNRUubi7a2nLwayr1TLJNZn4L5kBzNxyILc6TqCzTOHUMQH7JIEXUu2SXk8eiE+VdDB4Ks1CTjpaKfdmcn7LzM9WtG7V+v2sW32dBpYDeSMpe4zhVzhFEkjY38dTnONsKvXFfUcn4OGGp2jxt6JL5HKxVZ1Ja8C21uMwoCJ4S2bi8yMYkjAJ8QIkO3pktt868W7JPZEtXpEUAoDXvGbpo34tKOq6FTqd1gXA+Wp8/U18xytHnMbTpvs9/sdvAPJh5SOgQx8Pmt4pPsY47jUrFWCMr2pj1a8aQwkDagTnfPQ5qHK+CrOdSUI3Tglp1qSbXlqQwdeNopvZv2JCdsNdSLpYxXkEwOofA0cMbNsdvszL/1rhR1VOL4wlHxTk162Nz3b6mn7HdxPeyvRjP2kgUepYaf7RBqFHTEUn2L219D2X9ORATcRS3RclRDm6spidRIWIyPDjPUhSwx+/t1rdGjKrJ/3fBOPe7KXm7PwKc6j3ap+GxtP2ZuWsEIBCF3aMkEZVmLZAO4XUWxsBjGNsV9NhIzjRip7r8XoYKjTk2i1VoICgFAKAUAoBQCgNZPwuC44leymNSsRSEDfHaadcsmxxrw6IW2PdIqynRpzu5RT70U1ako2SZI2nAbWI5jtoEONOVijBweoyBnBrSopcDO5N8TA574V7xw64hQb6NSAY6oQ4A8BnTj615NXjYlB2kmQXsn4mGhaEkdBMmPJ+7KBk57syvn+mvnismCqXi4PeLa8N16WL8VC0lLrRfa2mUUBFWZ03lwm/fjil6bffjOD/An414tyT2RK16RFAYvE79LeJpZCdK+AGSSdlVR4sTgAeZryUlFZnsexi5OyNZtLLJ72s2gSSXdqWVdwnaGHCn9rSoC58cE180qqxONpVVs83pdHbyOjh5wfC3qbXbx8j1FfTHDIS55Ss3GOwSPz7DMOfHvdiV1bgEBs4NVVKFOpbPFO3YWRqzjszHm5SQ7LcXKKXEhXWjgurag+ZUZviAOM42G1Y5ck4RvNk4W0utLW4dhcsZWStc6+C8t28fFLZQpc9jPM3aHVqk1Qr2pU90Odb95QM49KtlQp0rZFbS3gtke06kp3zM2jUSwUAoBQCgFAKAUBjcSvVghkmfZY0Z2+Sgk/3UBROUYXFqjyfpZi08no0zF8fQMF+lbKatEx1HeRM1IgKA1XHae63s0Fqy9tA/b26k7FJQDLbPgYA6EeWVbwNcPF1Hg8Qqy6L0l8mdWhFYijzb3Wq+ZsTgXGI7uLtI8jBw6OMPG3ijjwI/PrXZp1I1I5ou6OZODg7MkKmRIjizdncW02e6S1u/TH2uGQn/1I0Uf7yvHumSWqaJevSJj399HBGZJXVEXqzHA9B6k+AG5o2krs9SbdkUXivEnlZLmSNtm02VqchnkYYEkg8GI6A7IuT1NfN4zFSx1T9NQ6P7n+fj7js4egsNDnam/BEVxXhpsbm3R21Ndvbu7knvTR3CmTSM7DTIuBgDA8+vQlhFTq0XBaRuvQyxxDnTqX4m2DXUOecUAoCP4RIDxlV8VsHJ+TTIB/yn8Kz1t0aaGzL3VJcKAUAoBQCgFAKAp3tNl128VoOt3OkR9I1+0lO/7iEfxVKKu7EZOyud1bDEKA6b26WKN5XOERS7H0UZNG7BK5H8G5N944cDKTFdzSG7Eg3MUj/AMfeVY9KFTsRkbVz6sI1U4zV0zoU24WceBVrqCSOcCU+53+NIdd4pwMfDqwsqfunDr9M1w1+p5OleHxU/zy9je1RxStLSRKQc0TRbXdq2B+utsyJ82j/SIPo1dfD8sYaru8r7fyxz6vJ1WG2qOOLc0WFxbyx+9xRsV7pkDKUdTlG0OASVdQcY8K6POQnHRmTm5xeqFtzr28SNb28skjKC2pTHGjHqGkcd7Bz8AbNY8Rynh6K+KWvUtzRSwNWo9Fp1kXfzaJEkumNxcscQW8SkhT/sY/lnMr/iOlcCricTylLm6atH83fyOpCjRwkc0tWTnLfAZFkN1dlWuGGlEXdIEP3EPi5+8/j0G3X6LBYKGFhljvxZycTiZVpXex1c/2QdLR8bxXsBB8gzhTn03X8q1TW3eUQe/cWo1MgcUAoDB5fP8A84l/4GL/AN6as1bpGmj0S81UXCgFAKAUAoBQCgKBeze88VlbfRZxCFfIyTYeQj1CCIbftGrqK1uUVnpYlK0Gcr3FeLzwKe1RY/2bhMvECMbTKRriU7gt3gBvqFRbaJqKexi3l+vEUtbZBg3E+idCclEgxJOp07EbIuc4IkB8arqT+EnThaRtYCs5pInmfl6C/t2guF1I3Q+KnwZT4Ef9OhoDU9twO8s5vczdgy4ZofeULRzoP5twQ6OoxqjJbGxG1YqnJWGrvbK+z8sWrG1aXaiReDiXjbWzeouGx9A0eRWP/h7qn6fcv/xZf2mPJb37zRxSvBarKDhkzK5K4JQFgFDFdTDY7KfKrqPINKL/AMx39F+eJXU5Um18CsWXgfL0NrkoC0rfHNIdUj/0mPht0GBXdpUoUo5YKyOXUqSqO8mStWECvc/bWZbONEsLE+QE0e9RnsTp7librUiBxQCgMflb/WV5/wAPbf8ANc1mrdI1UeiXOqi0UAoBQCgFAKA6rqcRoznJCqWIHXYZ2oDXnJMR90SV8GS4LXLkeJmOsfgpRf4a101aKMdR3kydqZAEZ2O4OxB/xoCn8qcuw8O412gwkNzE6Qj7qSkozRjwGpVYr8iPCs1SGV6GqlPMrM23VRaKAjOYeBxXsJilB6hkdTh43HwyRt1VgfEeoOQSKAqHDLuWOVrS7I7dBlJAMLcR/wA4o6Bx0dB0O42O2qnPNozJUp5dUZnFLITRlMlW2ZHHVHU5Vx8jjbxGR41Nq5BOx8cHvjNH3wFlQ6JUHRXABIGeqkEMp8VZaJ3DVjOr08IHn5scOuj5R5/MVGfRZOn0kTqNkA+Yz+NSIHNAKAxeWZMcUulPVrW3YfJZLgH8yKzVukaqPRLrVRaKAUAoBQCgFAdc8QdWU9GBB+oxQGvOUWKQtav+ks293b1VR9k+M9Gi0H558q105XiZKsbSJyplYoDC4xw1biFomJXOCrL8SMpDI6+qsAa8krqx7F2dyW5N441xG0U+kXcB0zKOh/YlX9x1ww8jkeFY2mnZm2LTV0WKvD0UBEc0cCW8h0auzlU64ZQAWicfCw8x4FfEEjxr1Ox41co3/itbZlg4iPdrgDclWMUmNu0jcAgIfJsEE4NaI1Y8TNKk1sc3PFIEljuopo3ik0wzlHVhgkiGQ4O2mQlD6Sb/AAVK6vcik7WZZG267fOpkCle0Pme1WyuIRPG0rxlVRDrO+OujOkY8Tiq6k4pWuW04SvexP3vEirwwRYM0gViD0SJSO0kb6d1fNiPAGpt8EQS4slq9IigMHgH+uJf+Bj/APemrNW6RpodEvNVFwoBQCgFAKAUAoDSfMPPUMfGy0YxBpFtcS52ZgTpfHTEbEqW8i3kKnTnlke1MPOVJ1EtEbBrWc8UAoCq89w6EFxDdLaXcakRu0iIJFJBMTatmBIyM9D8zVdWKaLaUmn2GveG+03iYGpbvWD4SRRHB+gB/PFY7s7sMFTqxzQkzK4n7VOKSKgV4o9JyzRJgv6HXqGMZ2GKZiE+Tqi6LTL/AMv86309uZYRb3exGkloJUfGQjr3kb5gqCNxVyp5leJzJydOWWasytcwczXkzwzvFA3u5ZJ9PaI0YcDKTo2oomVVhINSnSDnFZcZg/1FLI3bt6mW0MRzc81vuYPEpLTtIJbmzEas2HZ4lMbJINnWWLKNhwhDEg6S2OtcWeBx9GEoxk3pdNPiuGvWr+Nja8Rh6jTtrx0LDYcucJk70UdvJkjo+segA1ED5VxauN5QjpOUl4W+RpjRoPVJEFx+0SNprK0SPXd9m0SoF0j7soOkbKqxh9/2jXV5MhWxU6dSd3lbTv5p+tvAoxE4UoSiuP4y38vLDC7RiQ3N05BuZVGcEeDt8MaqDhY85x4HevsI2XecKV33FjqZAUBE8t3sZ41cJ2iiRbOJQnie/I7fgHTbyb0NZq3SNVHomwaqLRQCgFAKAUAoCE534g9vw+6mj+NIXK+hxsfp1+lAeWkiGnT1GPx8zVZ9LGlFQycLG2fZhzT20fukzZmiXuMf1kY6fNl6HzGD51so1MysfL43CuhPs4F8q4xkPJdyXDtHbtojUlZJxgnUNikIIKlgdmc5CnYAkHTG99iVrbmVZcHgiOpYxrPWR8vIfnI+XP416opHjk2Ur2k8nGTVeWy5kAzLGo/SAffXH6wDr+0B59aa1K+qN2BxjoSs9mavRgRkdDWM+ojJSV0TPKfHzY3Il/VPhZ133XPxgD7y9R6ZHjVtKeVnM5SwvOQzx3Xsbk4pwkSslxCQs6DCv92RD+qlx8UZz9DuK2tX1R86pW0ZD2FlJHqaxwgBKzWExwgY7nsmAPZZySCAUYHOB4RS6vIk2nv5n3b2HDrp9MtnFFP4xSxIj4G2V07SD95SfpS0XujxuS2ZXeA8txTTQxoDB2NsVuGgOhpm7VoWViu6jVbuSRudWOlQjFNlkpNI2LYWMcCCOFFjQdFQYHz9T6nerkktiltvcyKHgFAUHh1g11FNxCAAXXvTy2zkdVixEsZ6dx1RlIzjfPhVLjnTZcpZGkbU5X44l9ax3EYIDjdWBBVlJV1OfJgR9KzmklaAUAoBQCgFAYfGOHJcwSwSbpKjI3Xowx4EGgPKEts0LvC/xxO0bfNCV/wzVb3PoMJUz0k/DyEMzxuskTFJUOpGHgf8QehB6ivYyad0e4nDxrQyvwNucK5uHEII4oj2dzI2iZQd4VAzJIPQrsh/adfI1tjPMtD5WpRdKTUuBcLeBY0VEUKigKqjoANgBVhSczSqilnYKqjLMxAAA6kk7AetAV5eYZrn/wAhb9omce8TsY4vmgwZJB6gAfOstXFwhpuaqeEnPU05x2CWO7nWeNI5M6mSNcRgnPeiyxJRgA2TjdiMDFUOan8SO5ydmipQb2sYhFROkbb9k/GTNamBzl7YhB5mM7xn6YZf4RW6jK8T5LG0OaqtcC748fH/AL/zP41aZDhlBxkA43Gf8KAqXJFovvHEbhc4e6aNc56RklyPDBkdzt61CC1bLJvRIt1TKxQETzZxH3ezuJR1WMhf6Td1f7RFeSdkSgrtI7+X+H+72sEP83Gqn5gd4/VsmkVZWPJO7udHKUptOJT2xP2V2puYR4CRcCdR6nKvj5/XNVjZmmlK8TYNVlooBQCgFAKAUBoP23cB7C+W5UfZ3S4b0lQAfTUmn6qajJHQ5Pq5Z5Hx9zX1QOyZPC+IS2syzwHEi9Qc6XXxRx4g/kcHwqcJuLuYsZhI149pvPljj8d9AJY9j0dCd0bxVv7wfEVujJSV0fL1KcqcssiscYt5eJRyXAkWO2hOqCOUKYp+zOWknycdkxBVd9h3qrnFzT1sThJQa01Lxwi+W4gimQYWSNXUHwBAOnby6fSuHJWdjtxd1cpntb4B2sAu0H2luDrwPiiO7Z/oHvD011bQnZ5es9jPm5Kfn3fY1KDWo6xP8hcW91v4iThJvsX/AIjlD9HA+hNXUZWkcjlajmgprgbzrafPGJxa+FvBLMekcbPv46QSB9SAKN2Vz1K7sYvKvD/d7SCI/EEBfPXW/ffPrrZq8irI9k7sla9IigKxzZ9tcWVp1DS9vIP3IRkA+hcqPpUJatInHRNlnqZAr3OjGKOK8XOq0mSbbxQnRKvyMbH8Krqq8Syk7SNlqwIBHQ7isprOaAUAoBQCgFAV3n/l0X9jLANnxriPk67r+J2PoTQ9Tad0eY0J8RgjYg+BGxH41Wz6SlUVSCkuJzXhYd1lfTQF2gfQ0kbRv5MrDG/qOoPhipxm4mHF4KNfVaM7eJ8VmuVRJn+yQBUhQaY1CgAYUfEdurZNeyqNkKHJ1OnrLVm3fZNdh+HRoOsLPG39YsPxVlrBXVplEY5Lx6mXBgCMEZB6g+PoapJGguc+Ae43bRAHsn78J/d8Uz5qdvlprdTnmjc04Wp/y3w27vsQM0epSPOrEaalNVIOL4m7/Z9zGL21Usft4sRzDO+R0f5MN8+eoeFb6c8yPkK9J05uLPvnb7SOC26+83EaMP3FPayf2Ux9a9n1EYdZZCakQOKAUBV+CHt+I3k/VYQtom/iPtJdvPWVH0qC1k2TlpFLxLRUyB03toJo3ib4ZEZD8mBU/wB9Gr6BOzuZ/s7vWm4bas/xiMRv0+KMmNum3VTWE3lioBQCgFAKAUAoDzl7WeACz4i5QYjuQZl3J7+ftRv+8Q2P3qjI6nJ1TeD70U+oHVFAKAt/st4q8N8sIGUuAQ48iisyuPXAK/UeVVVo3jfqMOKglJSXHRm1peNIASFJxcLbjdRqZmVWKnPRdTZzg5jb0JzZfqZc6KP7THa8VIoYi8sV4YlC4LN/o/avp6YxqAI/dq+hHXvXzPFWUJqT4P5Gub2ymh/TW88X+8ikX8yPUVpys2rHUXx9Djg/MTWM4niI1Yw6NkCRPFTtsdtj4EfSp05OLMeOjQrRzRlqbPtua7e7vIJoxLIkNuWCxxSOVkmIUq2gEAqisMnbvbVpzpu5xMjSsWiTjqqMmC6A9LeU/koJ/AVZmIZTKseJxTEiOQFh1XcMPmjYYdR1FE0zxpo++JXqwRSTP8MaM5+SjOPr0r1uyuEruxF8lWDQ2cev9LJmaXbHflOts+oyF/hqMFZHs3dk5UiJGcd49DaKDKxLMcRxINUkjHYKidSSSB5V5KSjuSjFy2JrkHh0sFq3bKUaSaWYRlgezErs4TI2yAcnHiTWNu7ubErKxZK8PRQCgFAKAUAoDWft64Zrso7gYzbyjJ/ck7hA/iMZ+lePYvw08lWL/NTR1Vn0QoBQF99nMKkGS0gdrhV0yXN0QkMJYZZY1QkvgY22JHVlBqmr1SenUjiznUlL4t15LuJ60uYlELiQmys2klkuXGBPO+ofZD7/AHpJW7oxq0qucVW09VxfDqRBNadSMzkGKSa7jcxleye4uJ9QHca47sMBx+s7LvsPu7A4JxWilHW/gUVHc2qRV5UdUtpGxyyIT6qD/fQGveVQrm6uVUKLi5cqAPuR4hT557Mtt+19a1UlaJlrO8idqwqMXiHD45gBIuSu6sNnQ/tIw3U/KjVz1OxTubb1k93sbqRezmlBa4cqoaKLvyJLuAHJCLkd1g3QHaq5PgyyK3kjP4l7R+HxZAmMrD7sKM2fk2yH+tXrqxXEQoVJu0UQnEub7ye2kngVLSBVYrJJh5XxsAq/CuW2Gc+lcytyrGNVUYK8m7dxtp8nyyuUivey7hr3fF4HkZpGiBuJHckk6dk3P77Lt6Vem27s14qjCjGMIrXdnpOvTCKAUAoBQCgFAKAiebeGi5srmE/rInA+eDpO/k2DQHlWB8qp8wKrZ9LSlngpdaPuvCwUB9SSsU7Mu7RatXZGRwmcgnug4BOOuKdplq4WE02lq+1m4uVeFz8UVLsSRQQLlII1XW8GgsjFQfsxIQEIcg6RsAM5qMaKtr4nGqTak11aGyeBcHitIVhiB0gklmOWdm3Z3Y/ExO5NXlJIUBXuf+Lm0sLiVca9OhMnA1SERqTnwBYE+gNAU6y5j4daQxQ++QYiRY+64b4RjPdz161rzRirXMbjJu9iW4fx61nOIbiGQ+Suud/TOakpJ7EXFrcka9PDSvtTvBPxBkO6wRqmDuNTd9j88FR9KyV5fFY7fJVCMk5SVyrrEThEHeYhVA82OB+ZrNKSinJ7LU7FSWSDa8O/gXTnuRYILeyjOwAZht8KbLn+k+/8Brh8lwdWtOvL8b+i9ymMFeMFstfLb118C3+wHhOIrm7I3kcRIf3Y+uPmzf2RX0K2OVjKmes+zQ21XpmFAKAUAoBQCgFAKA8m8Z4f7tdXMGMCKZ1Ufu6iU/skVCW53MBPNRt1fyYlRNooBQG5f5Pt0Owu4fvLOJPpIigfnGasWxwMZG1aRszifFIbZNc8scSZxqkYKM+Qydz6V6ZTnh/FIZ4+0hljkj/aRlI265IOxFAUrnO6h4rGbGH7SMyKZ51+CMIdRRG6PKxGnAyFBJPgDVVqqC7SynTc2S8FuiKERVVVACgAYAHQCufe5usii31rZX19M1x2HZW47BVZ1UtIcNK5IIbud1BvsdddTB01kvLic3F1HmtE+JuOQ2G8N9HcQqe9bSTI8qgZz2D6tRI/YfPTAIJrU5KPEzKDm7W1NWXVy0skkr/FK7OfTUc4+gwPpWOTu7n1OEo81SUePEsPIHDu1ue0b4IBn+NshfwGo/1a5PK1fJSyLeXsj2o800urXx4fP0Ibj3EWuZ5JVy2ttEQHioOmMD59fmxrZg6HM0ow48e97/QhnyUpVXx/F9fE9NcpcGWys4LdR+jQBseLHd2+rFj9a2nBJegFAKAUAoBQCgFAKA86+2KxEXFpSBgTRxy+hO6Ej+oKjI6vJsulHuZTKgdQUAoDYXsO4mIb6dGYKklvrJPTMTZyTnYBXc/SpxOPyjG01LrXsXPgt1Jezm6SONnb9G82StvCf0aIq7mWQfasMrhXXJOFBuijj1GYDcNW/vHaSIxJCOyukjciO4lByoOnHaIi4PeGe+FPQ1lxNXLotzVhaV9XsXCKMKoVQFUDACgAAeQA6VgOgfN1cCNHkboilz8lBJ/IUSu7HjdkeZ07/ffvO5LsxAySx1En6mugbqFKKpxuuF/PU+1QDoAPlQ0JJbI5oelv1e58KA6S3Rz45AcdfTEQH1NcS36rHf6YfL7mLWS7ZP0/j1OfZJwT3riUZK5jth2zeWrpEPnnLfw13omflGptTXf9D0YTUjlkfdcetYs9pcwJgZ70qDbz3PSgIe59ovC0BJvYDjrpbUfoEBJ+lAQt57ZOHKMxmeY42CQsPpmTSPWvLlsaFSW0X5GBP7cbNVGILkuc5TTGMeWW1439M+NekalOVN2krCy9udgxCyQ3Mf7R0Iyr6kq+oj5LQgbNtblJUWSNg6OAyspyCDuCCOooDtoBQCgNMfygbPElnPtuJImP9V1//eoy2NuAllq68U/qak95T9pfxFRsdfn6V7Zl5nYrg9CD8jXhNST2Z9UJHNoHeaKOF9DykxEjfCSArJkeWknPpmpx3OZyk45Frrc3VwGeSK0S1tzpcKHubpwoWLtFD4VSAGl7NkwMaV2LZ+E+1aypq3E49Oi6krvY6eA8xxSObXhkSyxwD7SV5CqDJOSDpZpXY6mLYwdznesE4PpTe5vjJdGHAuVUlxWfaXedlwy5I6uoiH/qMEP9ktVtFXmiFS7Vlx08zRoFbDs2toKAzOEcP94njhwcO3fx4IN3+Wwx8yKoxVbmaUp8eHfwKaz+HL16eHH0JTnviPa3TKPggGgeWdi5/wCVf4TWTkqhko5nvLXw4fUjC2Zzey0+b/OwjeX+Y7y2jdYJjCsra20Kuo4GFGogkADwHma6l7GVYTnnzs3vw9jGvbmSY5mlllJ/nZHb18TivLs0RwdGP7fMxlgUfdX8BQuVKmtoryOwCvCaVtjmh6Y19Hlcjqu4/wARXqZkxlFVKbfFamC/gw/7Bqw4J6A/k/cXMlnLbscm3k7vokg1Af1g9AbToBQCgI3j/AoL2Iw3MYkTORnIKnwZSN1bc7ih6m1qjytzdZQQ3s8Vu7yQxNoVpCCSR8e4AGA2QD44oSnVnO2Z3sQ5iXyFCA7JfKguW32ccAeW5jkVcqzvBt4aonMkn8CMv1dfrKKITdkb24/wGyw9zPbq5RdRGGIfSAFDRjuyNsqjUpPQCpuK3M8ZS2TKx7M+GvFDPNPp7aa4lL6fhGh2Uqvhp7TtSMftVzMTK87dR18OrQuW+4nWNWd2CooLMzHAAHUk+VUJXL27GsPbBxtXMVojZKt2suPDbEan13LY9B51poR/cToQz1F1LXx4fU1zV50xQFp5PAt4bm+YA6F7OMHxbYkZ9XMa/Q1x+UW61WGHXF3f52K7MlSXxOXVou/8sin3BLYUnLOSznz3yx+pP512IpRVlsj2UbRjR69+7j5v3O+hqDNjrtQ8bS1Z2Wtu8v6KN5P6CMw/EDFV1K1On05Jd7KnXhwd+7UmLflG8bcxCMecjqB/ZJNY58p4aOzv3L+Bzr4R87fc5flrQMzXdpF6ayxz5Y2qP+I5v6dOT8P5KniGt7Lxv9DhuE2aqS/EFfY4EcZ8thnLY3p+qxUn8NG3e/4Iuq3FvN5J/cpWe6v0/wA665wzeH8nGBtF7J91miUHfcqHJ9PvCgNzUAoBQFF9qvOy8PtmSNwbqUaY1BGUz1kYeAA6eZx60B5pAoBQHy8gH+VAbu5KR7aHhqRQiaT3eW7kw2glJWQaUDDS8g1J8RUdzqMirEUS1uWy64oZhI8sTQw2mp5Vl7M6nRRJGBocgqo0yf0tA8Gr29yCVvEq1tMPdrW1kbCRQJc3zE/CBhxGxB+J5ckg7kK3nXLfScut6HWVsqj5lT5p52M1uqQSZlnlE83isSjT2UO+xOFQsB94Nn4ji2FKzu+GhKnCVbSPj2FP3ySSWZiWZmOSxO5YnxJNWnXpU4045YihYcO2ATQjKWWLl1Fr5rX3e1tLMdcdrJ6ny9cuzH+EVx8B/nV6ld9y/O4zU4vNGL733/z7FOsbOSdmeJSdDAFt9KqSB3j6k5wMn0rq1a0KStJ77LizO6qlN1I7p27LffzLXLwK0tzi7uyzjrFbrv8AInvEfM6K5qxmJrr/ACKdl1v8XzL3OTdnLwiv5+R1DjltF/5axQEdJLg62/DJI/r1L9FXqf1qr7o6L5ewVFvXL4y1f54nRd803cnWYoP2YlCj8d2/OrafJuGh+2/fr9i5Un+6T8NPv6kVcStJ+kd3/pszf8xrXCnCHRil3I95mnxV+/X3OtUA6AD5VYTUUtkdF9JhceLbf5/lXqRmxlXJSa4vQ+eDwLJd2sbDKvPGrDzBdQR+BNTOCexY0CjCgAeQGKA+qAweN8YhtIWnuJBHGvUn8gANyT4Ab0Bpfm321Syao7CPsl6dtIAXPqqdF+Zz8hQGpZ8uxd2LMSSzMSWYnqSTuT60Bx0H+ZoDK4Nwqe9mWC2jZ3bfA8B4sxOyruO8fMUBb7v2L8TTACQyZPVJQAPnrCk/nQG1uUuHO1rDGzdhd2Qa1dkCtgDTt3hghkEMgONiF6jKm2OqM09JMGwS9ZuHwlzaxnN5NqOZHznsA46uThpCOgwu2cCMnbQnTjf4mS3CPZxw+2GEgLLq1aZHd11bd7QzFc7DcjNV2W5caT9pjg8Wu9IACmNAB0GmNNgB03ztUZHX5NXwyfaVqonSFAd1k6rLE0gJjEil8DJ0ggnbx6dKrrKUqclDdp2KaybjZLir9xO89cdtbpVEQkM46NgqAuctq1dfTbYnr4Hm8nYXEUJPNZR6t9TLVlKTywupeWnaVtbt+ydIyY4ZH19kp28AAWPebYDxx6V0VQjmU56yStf7bHlLD3pX69bfmuwVQNgMD0q06CioqyOaHpzQHW0yg4yM+Xj+Fe2Kp1qcOlJI7r2CWJFkeCdY2OFd4nVWO5wGYAE4B/A17lZnlj6S21IlmJOT1/u9KklY5FatKrLNI7LK67GeGbGezkWTHnoZWx+VelR7JhkDKGHQgEfXegPugNe+2blS44hbRe6gNJFIW7MsF1AqQcZ21DbGSNiaA0Pecp8QiOmSynB9I3YfigI8aA+rDk/iM7aY7OfPrGygfNpNIHSgLpy77ELuVg15IkCA7hSHc/LHcX579elAbr5X5YtuHw9lbJpHVmO7Of2nbxP5DwAoCZoCF4py1FPIZdcsTMoSUwvo7VBkhXI32JOGUhgCRnBIr2544p7klYWMcEaxRIqRqMKqjAH/AH514emRQHl7nr/Wd9/vz/ctQludrk7+k+/5Ig6ibxQHy5PgMn/vrQjJtLRHWLfY75LfEfP09B4V7cqVHRpvV7v5fI7q8LzK4Vwye6OLaCSYjqY1JUfNj3R4eNe5WZKmNow437i98G9jl5Lg3EsVuPFVzI/5YUfiallMU+UZvoq3qXHhXsZsI95zNcnykfSv0WPT+ZNe2Mc69SfSZdOEcvWtqMW9vFF6oign5nGT9a9KjXH8oqdfdLaPUNZuNQXO+lUcFseQLKPqKA0TQHVcf5/3GgPYvLsZW0t1PUQxg/MIKAkKAUAoBQCgFAKAUAoBQHmn2n2Jh4rdDwkKyrnydRn+0GH0qEjr8my+CS7SsVE6QoDh3AGScD1oRlJRV2WPlzke+vsGKExxnftZ8ov8Ixqb6DHrUlEwVeUIrSCv7G1+W/ZDZwYa5zdyf7QYjHXpGDg9fvFvpUrHNq16lTpP6GwIIFRQqKqqOiqAAPkBXpSdlAKAiObeM+5Wc9zp1mJCwXOMnoAT5ZIzQHlLjHFZruZ57hy8j9T4AeCqPBR4CgMJmx1oC2ezPk2TiV0pK4tomBmY9MA57MebttnyH0yB6kAoDmgFAKAUAoBQCgFAKAUBUefeQoeJqrFjFPGCElUZ2P3HX7y53xsQehGTkWU6kqcs0Wak4v7LOJQE6UjnXOzRyKp+qyYx9CajlOhDlL+6PkZPBfZHfzYMxitkIyct2j/RU7vT96mUjU5Rk+grG0OWfZvY2RDiPtpR+tmwxB81GNKfQZqRgqVJVHeTuXChAUAoBQCgIfm/g/vllcWwOkyxlVPkeq59MgZ9KA0MvsY4ocA9gPXtP8kNAWnlv2FKrB76ftAP1cOoA+hc749AB86A2/w3h8VvGsUMaxxr8KoAAP8Ar60Bk0B//9k="/>
          <p:cNvSpPr>
            <a:spLocks noChangeAspect="1" noChangeArrowheads="1"/>
          </p:cNvSpPr>
          <p:nvPr/>
        </p:nvSpPr>
        <p:spPr bwMode="auto">
          <a:xfrm>
            <a:off x="3195554" y="1650332"/>
            <a:ext cx="3648075" cy="501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984892" y="224397"/>
            <a:ext cx="3707027" cy="622780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http://wondersofdisney2.yolasite.com/resources/mermaid/eric/princeeric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03161" y="297008"/>
            <a:ext cx="2200488" cy="6145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390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084821" y="1128718"/>
            <a:ext cx="4855028" cy="2699657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The first </a:t>
            </a:r>
            <a:r>
              <a:rPr lang="en-US" sz="3600" b="1" dirty="0" smtClean="0">
                <a:solidFill>
                  <a:srgbClr val="F703D4"/>
                </a:solidFill>
              </a:rPr>
              <a:t>princess</a:t>
            </a:r>
            <a:r>
              <a:rPr lang="en-US" sz="3600" b="1" dirty="0">
                <a:solidFill>
                  <a:srgbClr val="F703D4"/>
                </a:solidFill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</a:rPr>
              <a:t>was </a:t>
            </a:r>
            <a:r>
              <a:rPr lang="en-US" sz="3600" b="1" dirty="0">
                <a:solidFill>
                  <a:schemeClr val="tx1"/>
                </a:solidFill>
              </a:rPr>
              <a:t>too </a:t>
            </a:r>
            <a:r>
              <a:rPr lang="en-US" sz="3600" b="1" dirty="0" smtClean="0">
                <a:solidFill>
                  <a:srgbClr val="FF0000"/>
                </a:solidFill>
              </a:rPr>
              <a:t>tall.</a:t>
            </a:r>
            <a:r>
              <a:rPr lang="en-US" sz="3600" b="1" dirty="0" smtClean="0"/>
              <a:t>. </a:t>
            </a:r>
            <a:endParaRPr lang="en-US" sz="3600" b="1" dirty="0"/>
          </a:p>
        </p:txBody>
      </p:sp>
      <p:pic>
        <p:nvPicPr>
          <p:cNvPr id="5122" name="Picture 2" descr="http://t1.gstatic.com/images?q=tbn:ANd9GcSPCOlOhpEUJ73DFOKdw1FRe2GogcPBk8C83DZkZ4xWvhNmAFga8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09" y="4304890"/>
            <a:ext cx="2021406" cy="2421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images4.fanpop.com/image/photos/24500000/Princess-Rapunzel-2D-clipart-disney-princess-24520635-502-107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417" y="0"/>
            <a:ext cx="234405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8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491663" y="1698171"/>
            <a:ext cx="4453202" cy="3104488"/>
          </a:xfrm>
          <a:prstGeom prst="round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The second </a:t>
            </a:r>
            <a:r>
              <a:rPr lang="en-US" sz="3600" b="1" dirty="0" smtClean="0">
                <a:solidFill>
                  <a:srgbClr val="F703D4"/>
                </a:solidFill>
              </a:rPr>
              <a:t>princess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</a:rPr>
              <a:t>was </a:t>
            </a:r>
            <a:r>
              <a:rPr lang="en-US" sz="3600" b="1" dirty="0">
                <a:solidFill>
                  <a:schemeClr val="tx1"/>
                </a:solidFill>
              </a:rPr>
              <a:t>too </a:t>
            </a:r>
            <a:r>
              <a:rPr lang="en-US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angry</a:t>
            </a:r>
            <a:r>
              <a:rPr lang="en-US" sz="3600" b="1" dirty="0" smtClean="0">
                <a:solidFill>
                  <a:schemeClr val="tx1"/>
                </a:solidFill>
              </a:rPr>
              <a:t>.</a:t>
            </a:r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4" name="Picture 2" descr="http://t1.gstatic.com/images?q=tbn:ANd9GcSPCOlOhpEUJ73DFOKdw1FRe2GogcPBk8C83DZkZ4xWvhNmAFga8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59" y="3158854"/>
            <a:ext cx="2875005" cy="3443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://www.superluigibros.com/images/media/artwork/ds/superprincesspeach/peachangr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656" y="255372"/>
            <a:ext cx="3329030" cy="5842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892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t1.gstatic.com/images?q=tbn:ANd9GcSPCOlOhpEUJ73DFOKdw1FRe2GogcPBk8C83DZkZ4xWvhNmAFga8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78" y="3265714"/>
            <a:ext cx="2899719" cy="347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7119257" y="-1"/>
            <a:ext cx="5072743" cy="5717059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The third </a:t>
            </a:r>
            <a:r>
              <a:rPr lang="en-US" sz="3600" b="1" dirty="0">
                <a:solidFill>
                  <a:srgbClr val="F703D4"/>
                </a:solidFill>
              </a:rPr>
              <a:t>princess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</a:rPr>
              <a:t>he met was </a:t>
            </a:r>
            <a:r>
              <a:rPr lang="en-US" sz="3600" b="1" dirty="0">
                <a:solidFill>
                  <a:schemeClr val="tx1"/>
                </a:solidFill>
              </a:rPr>
              <a:t>too </a:t>
            </a:r>
            <a:r>
              <a:rPr lang="en-US"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hairy</a:t>
            </a:r>
            <a:r>
              <a:rPr lang="en-US" sz="3600" b="1" dirty="0" smtClean="0">
                <a:solidFill>
                  <a:schemeClr val="tx1"/>
                </a:solidFill>
              </a:rPr>
              <a:t>! </a:t>
            </a:r>
          </a:p>
          <a:p>
            <a:pPr algn="ctr"/>
            <a:endParaRPr lang="en-US" sz="3600" b="1" dirty="0">
              <a:solidFill>
                <a:schemeClr val="tx1"/>
              </a:solidFill>
            </a:endParaRPr>
          </a:p>
          <a:p>
            <a:pPr algn="ctr"/>
            <a:endParaRPr lang="en-US" sz="36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The</a:t>
            </a:r>
            <a:r>
              <a:rPr lang="en-US" sz="3600" b="1" dirty="0" smtClean="0">
                <a:solidFill>
                  <a:srgbClr val="FF0000"/>
                </a:solidFill>
              </a:rPr>
              <a:t> prince </a:t>
            </a:r>
            <a:r>
              <a:rPr lang="en-US" sz="3600" b="1" dirty="0" smtClean="0">
                <a:solidFill>
                  <a:schemeClr val="tx1"/>
                </a:solidFill>
              </a:rPr>
              <a:t>was sad and tired so he went home.</a:t>
            </a:r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8194" name="Picture 2" descr="http://images4.fanpop.com/image/photos/16900000/Bear-Queen-ni-hao-kai-lan-16924489-735-6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9495" y="749642"/>
            <a:ext cx="3562364" cy="3892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85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085221" y="1029729"/>
            <a:ext cx="3428755" cy="3483428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One </a:t>
            </a:r>
            <a:r>
              <a:rPr lang="en-US" sz="3200" b="1" dirty="0" smtClean="0">
                <a:solidFill>
                  <a:schemeClr val="tx1"/>
                </a:solidFill>
              </a:rPr>
              <a:t>night </a:t>
            </a:r>
            <a:r>
              <a:rPr lang="en-US" sz="3200" b="1" dirty="0">
                <a:solidFill>
                  <a:schemeClr val="tx1"/>
                </a:solidFill>
              </a:rPr>
              <a:t>there was a terrible </a:t>
            </a:r>
            <a:r>
              <a:rPr lang="en-US" sz="3200" b="1" dirty="0" smtClean="0">
                <a:solidFill>
                  <a:srgbClr val="FF0000"/>
                </a:solidFill>
              </a:rPr>
              <a:t>storm.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1232" y="90617"/>
            <a:ext cx="7822997" cy="6635578"/>
          </a:xfrm>
          <a:prstGeom prst="rect">
            <a:avLst/>
          </a:prstGeom>
        </p:spPr>
      </p:pic>
      <p:pic>
        <p:nvPicPr>
          <p:cNvPr id="9220" name="Picture 4" descr="http://www.clker.com/cliparts/1/1/2/4/1195423505480867441orage_yves_guillou_02.svg.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64" y="906162"/>
            <a:ext cx="2539734" cy="2044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www.clker.com/cliparts/1/1/2/4/1195423505480867441orage_yves_guillou_02.svg.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485" y="251006"/>
            <a:ext cx="2340490" cy="188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://www.clker.com/cliparts/1/1/2/4/1195423505480867441orage_yves_guillou_02.svg.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758" y="848496"/>
            <a:ext cx="2488567" cy="2003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846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064783" y="939113"/>
            <a:ext cx="5855368" cy="5222790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A wet girl </a:t>
            </a:r>
            <a:r>
              <a:rPr lang="en-US" sz="3600" b="1" dirty="0">
                <a:solidFill>
                  <a:srgbClr val="FF0000"/>
                </a:solidFill>
              </a:rPr>
              <a:t>knocked </a:t>
            </a:r>
            <a:r>
              <a:rPr lang="en-US" sz="3600" b="1" dirty="0">
                <a:solidFill>
                  <a:schemeClr val="tx1"/>
                </a:solidFill>
              </a:rPr>
              <a:t>at the </a:t>
            </a:r>
            <a:r>
              <a:rPr lang="en-US" sz="3600" b="1" dirty="0" smtClean="0">
                <a:solidFill>
                  <a:schemeClr val="tx1"/>
                </a:solidFill>
              </a:rPr>
              <a:t>door</a:t>
            </a:r>
            <a:r>
              <a:rPr lang="en-US" sz="3600" b="1" dirty="0" smtClean="0">
                <a:solidFill>
                  <a:schemeClr val="tx1"/>
                </a:solidFill>
              </a:rPr>
              <a:t>. </a:t>
            </a:r>
          </a:p>
          <a:p>
            <a:pPr algn="ctr"/>
            <a:endParaRPr lang="en-US" sz="3600" b="1" dirty="0">
              <a:solidFill>
                <a:schemeClr val="tx1"/>
              </a:solidFill>
            </a:endParaRPr>
          </a:p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“I am a </a:t>
            </a:r>
            <a:r>
              <a:rPr lang="en-US" sz="3600" b="1" dirty="0" smtClean="0">
                <a:solidFill>
                  <a:srgbClr val="F703D4"/>
                </a:solidFill>
              </a:rPr>
              <a:t>princess</a:t>
            </a:r>
            <a:r>
              <a:rPr lang="en-US" sz="3600" b="1" dirty="0" smtClean="0">
                <a:solidFill>
                  <a:schemeClr val="tx1"/>
                </a:solidFill>
              </a:rPr>
              <a:t>. </a:t>
            </a:r>
          </a:p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I need to </a:t>
            </a:r>
            <a:r>
              <a:rPr lang="en-US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sleep.</a:t>
            </a:r>
            <a:r>
              <a:rPr lang="en-US" sz="3600" b="1" dirty="0" smtClean="0">
                <a:solidFill>
                  <a:schemeClr val="tx1"/>
                </a:solidFill>
              </a:rPr>
              <a:t>”</a:t>
            </a:r>
            <a:endParaRPr lang="en-US" sz="3600" b="1" dirty="0">
              <a:solidFill>
                <a:schemeClr val="tx1"/>
              </a:solidFill>
            </a:endParaRP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170" name="Picture 2" descr="https://img0.etsystatic.com/002/0/6604384/il_570xN.355633352_e1y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57"/>
          <a:stretch/>
        </p:blipFill>
        <p:spPr bwMode="auto">
          <a:xfrm>
            <a:off x="1029731" y="1797479"/>
            <a:ext cx="4481384" cy="493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ttp://png-3.vector.me/files/images/3/8/384322/tango_weather_showers_scattered_thum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194" y="-425781"/>
            <a:ext cx="3346193" cy="3346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png-3.vector.me/files/images/3/8/384322/tango_weather_showers_scattered_thum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235" y="-425781"/>
            <a:ext cx="3350213" cy="335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cms.ac-martinique.fr/circonscription/trinite/file/Didapages/LVE/STORYTELLING/26554-door_rather_knoc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39" y="4892079"/>
            <a:ext cx="1843983" cy="1843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147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336632" y="149290"/>
            <a:ext cx="5855368" cy="5716051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The </a:t>
            </a:r>
            <a:r>
              <a:rPr lang="en-US" sz="3600" b="1" dirty="0" smtClean="0">
                <a:solidFill>
                  <a:srgbClr val="FF0000"/>
                </a:solidFill>
              </a:rPr>
              <a:t>prince</a:t>
            </a:r>
            <a:r>
              <a:rPr lang="en-US" sz="3600" b="1" dirty="0" smtClean="0">
                <a:solidFill>
                  <a:schemeClr val="tx1"/>
                </a:solidFill>
              </a:rPr>
              <a:t> fell in love when he saw her. </a:t>
            </a:r>
          </a:p>
          <a:p>
            <a:pPr algn="ctr"/>
            <a:endParaRPr lang="en-US" sz="3600" b="1" dirty="0" smtClean="0">
              <a:solidFill>
                <a:schemeClr val="tx1"/>
              </a:solidFill>
            </a:endParaRPr>
          </a:p>
          <a:p>
            <a:pPr algn="ctr"/>
            <a:endParaRPr lang="en-US" sz="3600" b="1" dirty="0">
              <a:solidFill>
                <a:schemeClr val="tx1"/>
              </a:solidFill>
            </a:endParaRPr>
          </a:p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“I want to </a:t>
            </a:r>
            <a:r>
              <a:rPr lang="en-US" sz="3600" b="1" dirty="0" smtClean="0">
                <a:solidFill>
                  <a:srgbClr val="F703D4"/>
                </a:solidFill>
              </a:rPr>
              <a:t>marry</a:t>
            </a:r>
            <a:r>
              <a:rPr lang="en-US" sz="3600" b="1" dirty="0" smtClean="0">
                <a:solidFill>
                  <a:schemeClr val="tx1"/>
                </a:solidFill>
              </a:rPr>
              <a:t> her!”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266" name="Picture 2" descr="https://s-media-cache-ak0.pinimg.com/236x/71/81/0e/71810ecedfa43aafc2aa8675abe4609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1590" y="0"/>
            <a:ext cx="39479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4.bp.blogspot.com/-2NsboVY6GC8/UaX5WnQxGGI/AAAAAAAAU0E/-Iq7P1UIjTg/s1600/pinkHeartBubble2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05202" flipH="1">
            <a:off x="3074047" y="-13402"/>
            <a:ext cx="2616110" cy="269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http://images.clipartpanda.com/god-s-love-clipart-6_hearts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445" y="4288216"/>
            <a:ext cx="3143658" cy="2357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702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07" y="584886"/>
            <a:ext cx="8855204" cy="2298356"/>
          </a:xfrm>
        </p:spPr>
        <p:txBody>
          <a:bodyPr>
            <a:normAutofit/>
          </a:bodyPr>
          <a:lstStyle/>
          <a:p>
            <a:r>
              <a:rPr lang="en-US" sz="7200" b="1" dirty="0" smtClean="0">
                <a:solidFill>
                  <a:schemeClr val="accent1">
                    <a:lumMod val="50000"/>
                  </a:schemeClr>
                </a:solidFill>
              </a:rPr>
              <a:t>Let’s read a Story!</a:t>
            </a:r>
            <a:endParaRPr lang="en-US" sz="7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7650" name="Picture 2" descr="http://cliparts.co/cliparts/8T6/oB8/8T6oB8q8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686" y="3331410"/>
            <a:ext cx="5607435" cy="2878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727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751320" y="533400"/>
            <a:ext cx="4971476" cy="5318760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But the </a:t>
            </a:r>
            <a:r>
              <a:rPr lang="en-US" sz="4800" b="1" dirty="0" smtClean="0">
                <a:solidFill>
                  <a:schemeClr val="tx1"/>
                </a:solidFill>
              </a:rPr>
              <a:t>queen was </a:t>
            </a:r>
            <a:r>
              <a:rPr lang="en-US" sz="4800" b="1" dirty="0" smtClean="0">
                <a:solidFill>
                  <a:srgbClr val="FF0000"/>
                </a:solidFill>
              </a:rPr>
              <a:t>angry.</a:t>
            </a:r>
          </a:p>
          <a:p>
            <a:pPr algn="ctr"/>
            <a:endParaRPr lang="en-US" sz="4800" b="1" dirty="0">
              <a:solidFill>
                <a:schemeClr val="tx1"/>
              </a:solidFill>
            </a:endParaRPr>
          </a:p>
          <a:p>
            <a:pPr algn="ctr"/>
            <a:r>
              <a:rPr lang="en-US" sz="4800" b="1" dirty="0" smtClean="0">
                <a:solidFill>
                  <a:schemeClr val="tx1"/>
                </a:solidFill>
              </a:rPr>
              <a:t>She gave the </a:t>
            </a:r>
            <a:r>
              <a:rPr lang="en-US" sz="4800" b="1" dirty="0" smtClean="0">
                <a:solidFill>
                  <a:srgbClr val="F703D4"/>
                </a:solidFill>
              </a:rPr>
              <a:t>princess</a:t>
            </a:r>
            <a:r>
              <a:rPr lang="en-US" sz="4800" b="1" dirty="0" smtClean="0">
                <a:solidFill>
                  <a:schemeClr val="tx1"/>
                </a:solidFill>
              </a:rPr>
              <a:t> a test. </a:t>
            </a:r>
            <a:endParaRPr lang="en-US" sz="4800" dirty="0">
              <a:solidFill>
                <a:schemeClr val="tx1"/>
              </a:solidFill>
            </a:endParaRPr>
          </a:p>
        </p:txBody>
      </p:sp>
      <p:pic>
        <p:nvPicPr>
          <p:cNvPr id="12296" name="Picture 8" descr="http://img4.wikia.nocookie.net/__cb20131111080225/disney/images/f/f5/OffWithHerHead-S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97741" y="626605"/>
            <a:ext cx="3775838" cy="5573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623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771194" y="411479"/>
            <a:ext cx="5551714" cy="5219907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chemeClr val="tx1"/>
              </a:solidFill>
            </a:endParaRPr>
          </a:p>
          <a:p>
            <a:pPr algn="ctr"/>
            <a:r>
              <a:rPr lang="en-US" sz="4800" b="1" dirty="0" smtClean="0">
                <a:solidFill>
                  <a:schemeClr val="tx1"/>
                </a:solidFill>
              </a:rPr>
              <a:t>The Queen put a </a:t>
            </a:r>
            <a:r>
              <a:rPr lang="en-US" sz="4800" b="1" dirty="0" smtClean="0">
                <a:solidFill>
                  <a:srgbClr val="00B050"/>
                </a:solidFill>
              </a:rPr>
              <a:t>pea</a:t>
            </a:r>
            <a:r>
              <a:rPr lang="en-US" sz="4800" b="1" dirty="0" smtClean="0">
                <a:solidFill>
                  <a:schemeClr val="tx1"/>
                </a:solidFill>
              </a:rPr>
              <a:t> under the </a:t>
            </a:r>
            <a:r>
              <a:rPr lang="en-US" sz="4800" b="1" dirty="0" smtClean="0">
                <a:solidFill>
                  <a:srgbClr val="FF0000"/>
                </a:solidFill>
              </a:rPr>
              <a:t>mattress</a:t>
            </a:r>
            <a:r>
              <a:rPr lang="en-US" sz="4800" b="1" dirty="0" smtClean="0">
                <a:solidFill>
                  <a:schemeClr val="tx1"/>
                </a:solidFill>
              </a:rPr>
              <a:t> that night.</a:t>
            </a:r>
            <a:endParaRPr lang="en-US" sz="4800" b="1" dirty="0">
              <a:solidFill>
                <a:schemeClr val="tx1"/>
              </a:solidFill>
            </a:endParaRPr>
          </a:p>
        </p:txBody>
      </p:sp>
      <p:pic>
        <p:nvPicPr>
          <p:cNvPr id="4" name="Picture 8" descr="http://img4.wikia.nocookie.net/__cb20131111080225/disney/images/f/f5/OffWithHerHead-S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7961" y="3968612"/>
            <a:ext cx="1844040" cy="288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www.villageplayhouse.org/HistoryPages/Childrens%20Shows/Princess%20and%20the%20Pea/PrincessPeaFlyerFINAL-copy.g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2" r="6620"/>
          <a:stretch/>
        </p:blipFill>
        <p:spPr bwMode="auto">
          <a:xfrm>
            <a:off x="319494" y="0"/>
            <a:ext cx="4479722" cy="6992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Arrow 2"/>
          <p:cNvSpPr/>
          <p:nvPr/>
        </p:nvSpPr>
        <p:spPr>
          <a:xfrm flipH="1">
            <a:off x="3237722" y="5631386"/>
            <a:ext cx="4335866" cy="1075533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00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640286" y="1328057"/>
            <a:ext cx="5203371" cy="2982685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The girl could not </a:t>
            </a:r>
            <a:r>
              <a:rPr lang="en-US" sz="3200" b="1" dirty="0" smtClean="0">
                <a:solidFill>
                  <a:srgbClr val="F703D4"/>
                </a:solidFill>
              </a:rPr>
              <a:t>sleep.</a:t>
            </a:r>
            <a:r>
              <a:rPr lang="en-US" sz="3200" b="1" dirty="0" smtClean="0"/>
              <a:t> </a:t>
            </a:r>
            <a:endParaRPr lang="en-US" sz="3200" b="1" dirty="0"/>
          </a:p>
        </p:txBody>
      </p:sp>
      <p:pic>
        <p:nvPicPr>
          <p:cNvPr id="13316" name="Picture 4" descr="http://ny-image2.etsy.com/il_430xN.627347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15" y="660460"/>
            <a:ext cx="4541579" cy="5682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097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992095" y="1418600"/>
            <a:ext cx="5859952" cy="4062091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“Did you </a:t>
            </a:r>
            <a:r>
              <a:rPr lang="en-US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sleep</a:t>
            </a:r>
            <a:r>
              <a:rPr lang="en-US" sz="3200" b="1" dirty="0" smtClean="0">
                <a:solidFill>
                  <a:schemeClr val="tx1"/>
                </a:solidFill>
              </a:rPr>
              <a:t>?” said the queen. </a:t>
            </a:r>
          </a:p>
          <a:p>
            <a:pPr algn="ctr"/>
            <a:endParaRPr lang="en-US" sz="3200" b="1" dirty="0" smtClean="0"/>
          </a:p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“No!” said the </a:t>
            </a:r>
            <a:r>
              <a:rPr lang="en-US" sz="3200" b="1" dirty="0" smtClean="0">
                <a:solidFill>
                  <a:srgbClr val="F703D4"/>
                </a:solidFill>
              </a:rPr>
              <a:t>princess</a:t>
            </a:r>
            <a:r>
              <a:rPr lang="en-US" sz="3200" b="1" dirty="0" smtClean="0">
                <a:solidFill>
                  <a:schemeClr val="tx1"/>
                </a:solidFill>
              </a:rPr>
              <a:t>.</a:t>
            </a: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4" name="Picture 8" descr="http://img4.wikia.nocookie.net/__cb20131111080225/disney/images/f/f5/OffWithHerHead-S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4595" y="5125673"/>
            <a:ext cx="1057405" cy="165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http://dl.glitter-graphics.com/pub/1137/1137543kokx0cukpm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431" y="312737"/>
            <a:ext cx="3135817" cy="6235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4" descr="http://www.clipartbest.com/cliparts/dc7/exe/dc7exekpi.svg"/>
          <p:cNvSpPr>
            <a:spLocks noChangeAspect="1" noChangeArrowheads="1"/>
          </p:cNvSpPr>
          <p:nvPr/>
        </p:nvSpPr>
        <p:spPr bwMode="auto">
          <a:xfrm>
            <a:off x="-152400" y="46071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 descr="http://www.clipartbest.com/cliparts/dc7/exe/dc7exekpi.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8" descr="http://www.clipartbest.com/cliparts/dc7/exe/dc7exekpi.svg"/>
          <p:cNvSpPr>
            <a:spLocks noChangeAspect="1" noChangeArrowheads="1"/>
          </p:cNvSpPr>
          <p:nvPr/>
        </p:nvSpPr>
        <p:spPr bwMode="auto">
          <a:xfrm>
            <a:off x="-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0" descr="http://www.clipartbest.com/cliparts/dc7/exe/dc7exekpi.svg"/>
          <p:cNvSpPr>
            <a:spLocks noChangeAspect="1" noChangeArrowheads="1"/>
          </p:cNvSpPr>
          <p:nvPr/>
        </p:nvSpPr>
        <p:spPr bwMode="auto">
          <a:xfrm>
            <a:off x="1836094" y="183261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372" name="Picture 12" descr="http://www.clker.com/cliparts/Q/M/b/t/r/K/aqua-teardrops-m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11658">
            <a:off x="3086971" y="3389090"/>
            <a:ext cx="758862" cy="945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clipart-space.com/wp-content/uploads/2015/04/rock-clip-art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42" y="5125673"/>
            <a:ext cx="1846220" cy="1295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631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775995" y="0"/>
            <a:ext cx="5793964" cy="5700584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The Q</a:t>
            </a:r>
            <a:r>
              <a:rPr lang="en-US" sz="3200" b="1" dirty="0" smtClean="0">
                <a:solidFill>
                  <a:schemeClr val="tx1"/>
                </a:solidFill>
              </a:rPr>
              <a:t>ueen was happy. The girl </a:t>
            </a:r>
            <a:r>
              <a:rPr lang="en-US" sz="3200" b="1" dirty="0">
                <a:solidFill>
                  <a:schemeClr val="tx1"/>
                </a:solidFill>
              </a:rPr>
              <a:t>was a </a:t>
            </a:r>
            <a:r>
              <a:rPr lang="en-US" sz="3200" b="1" dirty="0" smtClean="0">
                <a:solidFill>
                  <a:srgbClr val="F703D4"/>
                </a:solidFill>
              </a:rPr>
              <a:t>princess</a:t>
            </a:r>
            <a:r>
              <a:rPr lang="en-US" sz="3200" b="1" dirty="0">
                <a:solidFill>
                  <a:schemeClr val="tx1"/>
                </a:solidFill>
              </a:rPr>
              <a:t>!</a:t>
            </a:r>
            <a:endParaRPr lang="en-US" sz="3200" b="1" dirty="0" smtClean="0">
              <a:solidFill>
                <a:schemeClr val="tx1"/>
              </a:solidFill>
            </a:endParaRPr>
          </a:p>
          <a:p>
            <a:pPr algn="ctr"/>
            <a:endParaRPr lang="en-US" sz="3200" b="1" dirty="0">
              <a:solidFill>
                <a:schemeClr val="tx1"/>
              </a:solidFill>
            </a:endParaRPr>
          </a:p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The </a:t>
            </a:r>
            <a:r>
              <a:rPr lang="en-US" sz="3200" b="1" dirty="0" smtClean="0">
                <a:solidFill>
                  <a:srgbClr val="FF0000"/>
                </a:solidFill>
              </a:rPr>
              <a:t>Prince</a:t>
            </a:r>
            <a:r>
              <a:rPr lang="en-US" sz="3200" b="1" dirty="0" smtClean="0">
                <a:solidFill>
                  <a:schemeClr val="tx1"/>
                </a:solidFill>
              </a:rPr>
              <a:t> and </a:t>
            </a:r>
            <a:r>
              <a:rPr lang="en-US" sz="3200" b="1" dirty="0" smtClean="0">
                <a:solidFill>
                  <a:srgbClr val="F703D4"/>
                </a:solidFill>
              </a:rPr>
              <a:t>Princess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marry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</a:rPr>
              <a:t>and </a:t>
            </a:r>
            <a:r>
              <a:rPr lang="en-US" sz="3200" b="1" dirty="0" smtClean="0">
                <a:solidFill>
                  <a:schemeClr val="tx1"/>
                </a:solidFill>
              </a:rPr>
              <a:t>live </a:t>
            </a:r>
            <a:r>
              <a:rPr lang="en-US" sz="3200" b="1" dirty="0" smtClean="0">
                <a:solidFill>
                  <a:schemeClr val="tx1"/>
                </a:solidFill>
              </a:rPr>
              <a:t>happily ever after. </a:t>
            </a: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4" name="Picture 2" descr="http://thumbs.dreamstime.com/x/newly-married-couple-83973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65" y="916159"/>
            <a:ext cx="5421440" cy="517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355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67697" y="329513"/>
            <a:ext cx="75870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/>
              <a:t>Let’s do some acting! </a:t>
            </a:r>
            <a:endParaRPr lang="en-US" sz="8000" b="1" dirty="0"/>
          </a:p>
        </p:txBody>
      </p:sp>
      <p:pic>
        <p:nvPicPr>
          <p:cNvPr id="28674" name="Picture 2" descr="http://previews.123rf.com/images/shadowstudio/shadowstudio1311/shadowstudio131100003/23767082-Young-Actor-Stock-Vector-theater-actor-carto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912" y="3150972"/>
            <a:ext cx="3323969" cy="3323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250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50074" y="-98855"/>
            <a:ext cx="758704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/>
              <a:t>Do you remember the story? </a:t>
            </a:r>
            <a:endParaRPr lang="en-US" sz="8000" b="1" dirty="0"/>
          </a:p>
        </p:txBody>
      </p:sp>
      <p:pic>
        <p:nvPicPr>
          <p:cNvPr id="33796" name="Picture 4" descr="http://1.bp.blogspot.com/-8h-QUWjvK4A/TrFkue2OFqI/AAAAAAAAANM/3UQ6qH87lAk/s1600/question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601" y="3881944"/>
            <a:ext cx="3015993" cy="255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609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2"/>
          <p:cNvSpPr txBox="1">
            <a:spLocks/>
          </p:cNvSpPr>
          <p:nvPr/>
        </p:nvSpPr>
        <p:spPr>
          <a:xfrm>
            <a:off x="2740968" y="2227307"/>
            <a:ext cx="8229600" cy="1143000"/>
          </a:xfrm>
          <a:prstGeom prst="rect">
            <a:avLst/>
          </a:prstGeom>
          <a:noFill/>
        </p:spPr>
        <p:txBody>
          <a:bodyPr anchor="ctr"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맑은 고딕" pitchFamily="50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맑은 고딕" pitchFamily="50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맑은 고딕" pitchFamily="50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맑은 고딕" pitchFamily="50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맑은 고딕" pitchFamily="50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맑은 고딕" pitchFamily="50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맑은 고딕" pitchFamily="50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맑은 고딕" pitchFamily="50" charset="-127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ko-KR" sz="7200" dirty="0" smtClean="0">
                <a:solidFill>
                  <a:schemeClr val="tx1"/>
                </a:solidFill>
                <a:latin typeface="Comic Sans MS" pitchFamily="66" charset="0"/>
              </a:rPr>
              <a:t>The prince wanted to _____ a princess.</a:t>
            </a:r>
            <a:endParaRPr lang="ko-KR" altLang="en-US" sz="72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175158" y="2227307"/>
            <a:ext cx="369878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algn="ctr" eaLnBrk="1" hangingPunct="1"/>
            <a:r>
              <a:rPr kumimoji="0" lang="en-US" altLang="ko-KR" sz="5400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맑은 고딕" panose="020B0503020000020004" pitchFamily="34" charset="-127"/>
              </a:rPr>
              <a:t>marry</a:t>
            </a:r>
            <a:endParaRPr kumimoji="0" lang="ko-KR" altLang="en-US" sz="5400" b="1" dirty="0">
              <a:solidFill>
                <a:srgbClr val="FF0000"/>
              </a:solidFill>
              <a:latin typeface="Comic Sans MS" panose="030F0702030302020204" pitchFamily="66" charset="0"/>
              <a:ea typeface="맑은 고딕" panose="020B0503020000020004" pitchFamily="34" charset="-127"/>
            </a:endParaRPr>
          </a:p>
        </p:txBody>
      </p:sp>
      <p:pic>
        <p:nvPicPr>
          <p:cNvPr id="6" name="Picture 2" descr="http://wondersofdisney2.yolasite.com/resources/mermaid/eric/princeeric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0480" y="437051"/>
            <a:ext cx="2200488" cy="6145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01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2"/>
          <p:cNvSpPr txBox="1">
            <a:spLocks/>
          </p:cNvSpPr>
          <p:nvPr/>
        </p:nvSpPr>
        <p:spPr>
          <a:xfrm>
            <a:off x="5451217" y="2255111"/>
            <a:ext cx="5422729" cy="1143000"/>
          </a:xfrm>
          <a:prstGeom prst="rect">
            <a:avLst/>
          </a:prstGeom>
          <a:noFill/>
        </p:spPr>
        <p:txBody>
          <a:bodyPr anchor="ctr"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맑은 고딕" pitchFamily="50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맑은 고딕" pitchFamily="50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맑은 고딕" pitchFamily="50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맑은 고딕" pitchFamily="50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맑은 고딕" pitchFamily="50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맑은 고딕" pitchFamily="50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맑은 고딕" pitchFamily="50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맑은 고딕" pitchFamily="50" charset="-127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ko-KR" sz="7200" dirty="0" smtClean="0">
                <a:solidFill>
                  <a:schemeClr val="tx1"/>
                </a:solidFill>
                <a:latin typeface="Comic Sans MS" pitchFamily="66" charset="0"/>
              </a:rPr>
              <a:t>This princess was too ______.</a:t>
            </a:r>
            <a:endParaRPr lang="ko-KR" altLang="en-US" sz="72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227806" y="3859527"/>
            <a:ext cx="369878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algn="ctr" eaLnBrk="1" hangingPunct="1"/>
            <a:r>
              <a:rPr kumimoji="0" lang="en-US" altLang="ko-KR" sz="5400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맑은 고딕" panose="020B0503020000020004" pitchFamily="34" charset="-127"/>
              </a:rPr>
              <a:t>angry</a:t>
            </a:r>
            <a:endParaRPr kumimoji="0" lang="ko-KR" altLang="en-US" sz="5400" b="1" dirty="0">
              <a:solidFill>
                <a:srgbClr val="FF0000"/>
              </a:solidFill>
              <a:latin typeface="Comic Sans MS" panose="030F0702030302020204" pitchFamily="66" charset="0"/>
              <a:ea typeface="맑은 고딕" panose="020B0503020000020004" pitchFamily="34" charset="-127"/>
            </a:endParaRPr>
          </a:p>
        </p:txBody>
      </p:sp>
      <p:pic>
        <p:nvPicPr>
          <p:cNvPr id="7" name="Picture 2" descr="http://t1.gstatic.com/images?q=tbn:ANd9GcSPCOlOhpEUJ73DFOKdw1FRe2GogcPBk8C83DZkZ4xWvhNmAFga8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59" y="4321192"/>
            <a:ext cx="1904637" cy="2281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superluigibros.com/images/media/artwork/ds/superprincesspeach/peachangr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062" y="1677482"/>
            <a:ext cx="2205420" cy="3870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1820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2"/>
          <p:cNvSpPr txBox="1">
            <a:spLocks/>
          </p:cNvSpPr>
          <p:nvPr/>
        </p:nvSpPr>
        <p:spPr>
          <a:xfrm>
            <a:off x="5451217" y="2255111"/>
            <a:ext cx="5422729" cy="1143000"/>
          </a:xfrm>
          <a:prstGeom prst="rect">
            <a:avLst/>
          </a:prstGeom>
          <a:noFill/>
        </p:spPr>
        <p:txBody>
          <a:bodyPr anchor="ctr"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맑은 고딕" pitchFamily="50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맑은 고딕" pitchFamily="50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맑은 고딕" pitchFamily="50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맑은 고딕" pitchFamily="50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맑은 고딕" pitchFamily="50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맑은 고딕" pitchFamily="50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맑은 고딕" pitchFamily="50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맑은 고딕" pitchFamily="50" charset="-127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ko-KR" sz="7200" dirty="0" smtClean="0">
                <a:solidFill>
                  <a:schemeClr val="tx1"/>
                </a:solidFill>
                <a:latin typeface="Comic Sans MS" pitchFamily="66" charset="0"/>
              </a:rPr>
              <a:t>This princess was too ______.</a:t>
            </a:r>
            <a:endParaRPr lang="ko-KR" altLang="en-US" sz="72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227806" y="3859527"/>
            <a:ext cx="369878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algn="ctr" eaLnBrk="1" hangingPunct="1"/>
            <a:r>
              <a:rPr kumimoji="0" lang="en-US" altLang="ko-KR" sz="5400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맑은 고딕" panose="020B0503020000020004" pitchFamily="34" charset="-127"/>
              </a:rPr>
              <a:t>hairy</a:t>
            </a:r>
            <a:endParaRPr kumimoji="0" lang="ko-KR" altLang="en-US" sz="5400" b="1" dirty="0">
              <a:solidFill>
                <a:srgbClr val="FF0000"/>
              </a:solidFill>
              <a:latin typeface="Comic Sans MS" panose="030F0702030302020204" pitchFamily="66" charset="0"/>
              <a:ea typeface="맑은 고딕" panose="020B0503020000020004" pitchFamily="34" charset="-127"/>
            </a:endParaRPr>
          </a:p>
        </p:txBody>
      </p:sp>
      <p:pic>
        <p:nvPicPr>
          <p:cNvPr id="7" name="Picture 2" descr="http://t1.gstatic.com/images?q=tbn:ANd9GcSPCOlOhpEUJ73DFOKdw1FRe2GogcPBk8C83DZkZ4xWvhNmAFga8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59" y="4321192"/>
            <a:ext cx="1904637" cy="2281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images4.fanpop.com/image/photos/16900000/Bear-Queen-ni-hao-kai-lan-16924489-735-6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376" y="880163"/>
            <a:ext cx="3562364" cy="3892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6947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ordm7.files.wordpress.com/2008/04/cast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818" y="1281928"/>
            <a:ext cx="4719212" cy="5458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53297" y="89628"/>
            <a:ext cx="100748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accent1">
                    <a:lumMod val="50000"/>
                  </a:schemeClr>
                </a:solidFill>
              </a:rPr>
              <a:t>The princess and the pea.</a:t>
            </a:r>
            <a:endParaRPr lang="en-US" sz="6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074" name="Picture 2" descr="http://thumbs.dreamstime.com/x/pea-pod-1330860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52"/>
          <a:stretch/>
        </p:blipFill>
        <p:spPr bwMode="auto">
          <a:xfrm>
            <a:off x="8299545" y="2239615"/>
            <a:ext cx="3565970" cy="2530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cliparthut.com/clip-arts/44/cartoon-princess-clip-art-442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48" y="2239615"/>
            <a:ext cx="2686355" cy="2686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197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2"/>
          <p:cNvSpPr txBox="1">
            <a:spLocks/>
          </p:cNvSpPr>
          <p:nvPr/>
        </p:nvSpPr>
        <p:spPr>
          <a:xfrm>
            <a:off x="5451217" y="2255111"/>
            <a:ext cx="5422729" cy="1143000"/>
          </a:xfrm>
          <a:prstGeom prst="rect">
            <a:avLst/>
          </a:prstGeom>
          <a:noFill/>
        </p:spPr>
        <p:txBody>
          <a:bodyPr anchor="ctr"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맑은 고딕" pitchFamily="50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맑은 고딕" pitchFamily="50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맑은 고딕" pitchFamily="50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맑은 고딕" pitchFamily="50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맑은 고딕" pitchFamily="50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맑은 고딕" pitchFamily="50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맑은 고딕" pitchFamily="50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맑은 고딕" pitchFamily="50" charset="-127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ko-KR" sz="6000" dirty="0" smtClean="0">
                <a:solidFill>
                  <a:schemeClr val="tx1"/>
                </a:solidFill>
                <a:latin typeface="Comic Sans MS" pitchFamily="66" charset="0"/>
              </a:rPr>
              <a:t>One night there was a _____. </a:t>
            </a:r>
            <a:endParaRPr lang="ko-KR" altLang="en-US" sz="6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134957" y="3144716"/>
            <a:ext cx="369878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algn="ctr" eaLnBrk="1" hangingPunct="1"/>
            <a:r>
              <a:rPr kumimoji="0" lang="en-US" altLang="ko-KR" sz="5400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맑은 고딕" panose="020B0503020000020004" pitchFamily="34" charset="-127"/>
              </a:rPr>
              <a:t>storm</a:t>
            </a:r>
            <a:endParaRPr kumimoji="0" lang="ko-KR" altLang="en-US" sz="5400" b="1" dirty="0">
              <a:solidFill>
                <a:srgbClr val="FF0000"/>
              </a:solidFill>
              <a:latin typeface="Comic Sans MS" panose="030F0702030302020204" pitchFamily="66" charset="0"/>
              <a:ea typeface="맑은 고딕" panose="020B0503020000020004" pitchFamily="34" charset="-127"/>
            </a:endParaRPr>
          </a:p>
        </p:txBody>
      </p:sp>
      <p:pic>
        <p:nvPicPr>
          <p:cNvPr id="9" name="Picture 4" descr="http://www.clker.com/cliparts/1/1/2/4/1195423505480867441orage_yves_guillou_02.svg.h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56" y="251814"/>
            <a:ext cx="2539734" cy="2044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://www.clker.com/cliparts/1/1/2/4/1195423505480867441orage_yves_guillou_02.svg.h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615" y="1884564"/>
            <a:ext cx="2340490" cy="188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http://www.clker.com/cliparts/1/1/2/4/1195423505480867441orage_yves_guillou_02.svg.h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180" y="251814"/>
            <a:ext cx="2488567" cy="2003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wordm7.files.wordpress.com/2008/04/castl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552" y="4068046"/>
            <a:ext cx="2305526" cy="26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4597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2"/>
          <p:cNvSpPr txBox="1">
            <a:spLocks/>
          </p:cNvSpPr>
          <p:nvPr/>
        </p:nvSpPr>
        <p:spPr>
          <a:xfrm>
            <a:off x="6332666" y="2609338"/>
            <a:ext cx="5422729" cy="1143000"/>
          </a:xfrm>
          <a:prstGeom prst="rect">
            <a:avLst/>
          </a:prstGeom>
          <a:noFill/>
        </p:spPr>
        <p:txBody>
          <a:bodyPr anchor="ctr"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맑은 고딕" pitchFamily="50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맑은 고딕" pitchFamily="50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맑은 고딕" pitchFamily="50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맑은 고딕" pitchFamily="50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맑은 고딕" pitchFamily="50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맑은 고딕" pitchFamily="50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맑은 고딕" pitchFamily="50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맑은 고딕" pitchFamily="50" charset="-127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ko-KR" sz="7200" dirty="0" smtClean="0">
                <a:solidFill>
                  <a:schemeClr val="tx1"/>
                </a:solidFill>
                <a:latin typeface="Comic Sans MS" pitchFamily="66" charset="0"/>
              </a:rPr>
              <a:t>A girl _____ on the door. </a:t>
            </a:r>
            <a:endParaRPr lang="ko-KR" altLang="en-US" sz="72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392563" y="2609338"/>
            <a:ext cx="369878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algn="ctr" eaLnBrk="1" hangingPunct="1"/>
            <a:r>
              <a:rPr kumimoji="0" lang="en-US" altLang="ko-KR" sz="5400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맑은 고딕" panose="020B0503020000020004" pitchFamily="34" charset="-127"/>
              </a:rPr>
              <a:t>knocked</a:t>
            </a:r>
            <a:endParaRPr kumimoji="0" lang="ko-KR" altLang="en-US" sz="5400" b="1" dirty="0">
              <a:solidFill>
                <a:srgbClr val="FF0000"/>
              </a:solidFill>
              <a:latin typeface="Comic Sans MS" panose="030F0702030302020204" pitchFamily="66" charset="0"/>
              <a:ea typeface="맑은 고딕" panose="020B0503020000020004" pitchFamily="34" charset="-127"/>
            </a:endParaRPr>
          </a:p>
        </p:txBody>
      </p:sp>
      <p:pic>
        <p:nvPicPr>
          <p:cNvPr id="8" name="Picture 4" descr="http://cms.ac-martinique.fr/circonscription/trinite/file/Didapages/LVE/STORYTELLING/26554-door_rather_kno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49" y="4667908"/>
            <a:ext cx="2120069" cy="2120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img0.etsystatic.com/002/0/6604384/il_570xN.355633352_e1y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57"/>
          <a:stretch/>
        </p:blipFill>
        <p:spPr bwMode="auto">
          <a:xfrm>
            <a:off x="2084174" y="263153"/>
            <a:ext cx="3996975" cy="4404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6176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2"/>
          <p:cNvSpPr txBox="1">
            <a:spLocks/>
          </p:cNvSpPr>
          <p:nvPr/>
        </p:nvSpPr>
        <p:spPr>
          <a:xfrm>
            <a:off x="6332666" y="2609338"/>
            <a:ext cx="5422729" cy="1143000"/>
          </a:xfrm>
          <a:prstGeom prst="rect">
            <a:avLst/>
          </a:prstGeom>
          <a:noFill/>
        </p:spPr>
        <p:txBody>
          <a:bodyPr anchor="ctr"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맑은 고딕" pitchFamily="50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맑은 고딕" pitchFamily="50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맑은 고딕" pitchFamily="50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맑은 고딕" pitchFamily="50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맑은 고딕" pitchFamily="50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맑은 고딕" pitchFamily="50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맑은 고딕" pitchFamily="50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맑은 고딕" pitchFamily="50" charset="-127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ko-KR" sz="7200" dirty="0" smtClean="0">
                <a:solidFill>
                  <a:schemeClr val="tx1"/>
                </a:solidFill>
                <a:latin typeface="Comic Sans MS" pitchFamily="66" charset="0"/>
              </a:rPr>
              <a:t>The _____ fell in love. He wanted to _____ her. </a:t>
            </a:r>
            <a:endParaRPr lang="ko-KR" altLang="en-US" sz="72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8229601" y="380665"/>
            <a:ext cx="369878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algn="ctr" eaLnBrk="1" hangingPunct="1"/>
            <a:r>
              <a:rPr kumimoji="0" lang="en-US" altLang="ko-KR" sz="5400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맑은 고딕" panose="020B0503020000020004" pitchFamily="34" charset="-127"/>
              </a:rPr>
              <a:t>prince</a:t>
            </a:r>
            <a:endParaRPr kumimoji="0" lang="ko-KR" altLang="en-US" sz="5400" b="1" dirty="0">
              <a:solidFill>
                <a:srgbClr val="FF0000"/>
              </a:solidFill>
              <a:latin typeface="Comic Sans MS" panose="030F0702030302020204" pitchFamily="66" charset="0"/>
              <a:ea typeface="맑은 고딕" panose="020B0503020000020004" pitchFamily="34" charset="-127"/>
            </a:endParaRPr>
          </a:p>
        </p:txBody>
      </p:sp>
      <p:pic>
        <p:nvPicPr>
          <p:cNvPr id="9" name="Picture 2" descr="https://img0.etsystatic.com/002/0/6604384/il_570xN.355633352_e1y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57"/>
          <a:stretch/>
        </p:blipFill>
        <p:spPr bwMode="auto">
          <a:xfrm>
            <a:off x="3791146" y="3388564"/>
            <a:ext cx="2693772" cy="2968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834186" y="3752338"/>
            <a:ext cx="369878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algn="ctr" eaLnBrk="1" hangingPunct="1"/>
            <a:r>
              <a:rPr kumimoji="0" lang="en-US" altLang="ko-KR" sz="5400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맑은 고딕" panose="020B0503020000020004" pitchFamily="34" charset="-127"/>
              </a:rPr>
              <a:t>marry</a:t>
            </a:r>
            <a:endParaRPr kumimoji="0" lang="ko-KR" altLang="en-US" sz="5400" b="1" dirty="0">
              <a:solidFill>
                <a:srgbClr val="FF0000"/>
              </a:solidFill>
              <a:latin typeface="Comic Sans MS" panose="030F0702030302020204" pitchFamily="66" charset="0"/>
              <a:ea typeface="맑은 고딕" panose="020B0503020000020004" pitchFamily="34" charset="-127"/>
            </a:endParaRPr>
          </a:p>
        </p:txBody>
      </p:sp>
      <p:pic>
        <p:nvPicPr>
          <p:cNvPr id="7" name="Picture 2" descr="https://s-media-cache-ak0.pinimg.com/236x/71/81/0e/71810ecedfa43aafc2aa8675abe4609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0443" y="1960606"/>
            <a:ext cx="2612965" cy="453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4.bp.blogspot.com/-2NsboVY6GC8/UaX5WnQxGGI/AAAAAAAAU0E/-Iq7P1UIjTg/s1600/pinkHeartBubble2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05202" flipH="1">
            <a:off x="3090391" y="2045269"/>
            <a:ext cx="1731504" cy="1784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0176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2"/>
          <p:cNvSpPr txBox="1">
            <a:spLocks/>
          </p:cNvSpPr>
          <p:nvPr/>
        </p:nvSpPr>
        <p:spPr>
          <a:xfrm>
            <a:off x="6332666" y="2609338"/>
            <a:ext cx="5422729" cy="1143000"/>
          </a:xfrm>
          <a:prstGeom prst="rect">
            <a:avLst/>
          </a:prstGeom>
          <a:noFill/>
        </p:spPr>
        <p:txBody>
          <a:bodyPr anchor="ctr"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맑은 고딕" pitchFamily="50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맑은 고딕" pitchFamily="50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맑은 고딕" pitchFamily="50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맑은 고딕" pitchFamily="50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맑은 고딕" pitchFamily="50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맑은 고딕" pitchFamily="50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맑은 고딕" pitchFamily="50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맑은 고딕" pitchFamily="50" charset="-127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ko-KR" sz="7200" dirty="0" smtClean="0">
                <a:solidFill>
                  <a:schemeClr val="tx1"/>
                </a:solidFill>
                <a:latin typeface="Comic Sans MS" pitchFamily="66" charset="0"/>
              </a:rPr>
              <a:t>The Queen was ______.</a:t>
            </a:r>
            <a:endParaRPr lang="ko-KR" altLang="en-US" sz="72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194636" y="3752338"/>
            <a:ext cx="369878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algn="ctr" eaLnBrk="1" hangingPunct="1"/>
            <a:r>
              <a:rPr kumimoji="0" lang="en-US" altLang="ko-KR" sz="5400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맑은 고딕" panose="020B0503020000020004" pitchFamily="34" charset="-127"/>
              </a:rPr>
              <a:t>angry</a:t>
            </a:r>
            <a:endParaRPr kumimoji="0" lang="ko-KR" altLang="en-US" sz="5400" b="1" dirty="0">
              <a:solidFill>
                <a:srgbClr val="FF0000"/>
              </a:solidFill>
              <a:latin typeface="Comic Sans MS" panose="030F0702030302020204" pitchFamily="66" charset="0"/>
              <a:ea typeface="맑은 고딕" panose="020B0503020000020004" pitchFamily="34" charset="-127"/>
            </a:endParaRPr>
          </a:p>
        </p:txBody>
      </p:sp>
      <p:pic>
        <p:nvPicPr>
          <p:cNvPr id="8" name="Picture 2" descr="https://legoshens.files.wordpress.com/2014/10/angry-k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29" y="171621"/>
            <a:ext cx="3718257" cy="3024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http://img4.wikia.nocookie.net/__cb20131111080225/disney/images/f/f5/OffWithHerHead-SW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47600" y="2092941"/>
            <a:ext cx="3133286" cy="4625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106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2"/>
          <p:cNvSpPr txBox="1">
            <a:spLocks/>
          </p:cNvSpPr>
          <p:nvPr/>
        </p:nvSpPr>
        <p:spPr>
          <a:xfrm>
            <a:off x="6332666" y="2609338"/>
            <a:ext cx="5422729" cy="1143000"/>
          </a:xfrm>
          <a:prstGeom prst="rect">
            <a:avLst/>
          </a:prstGeom>
          <a:noFill/>
        </p:spPr>
        <p:txBody>
          <a:bodyPr anchor="ctr"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맑은 고딕" pitchFamily="50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맑은 고딕" pitchFamily="50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맑은 고딕" pitchFamily="50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맑은 고딕" pitchFamily="50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맑은 고딕" pitchFamily="50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맑은 고딕" pitchFamily="50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맑은 고딕" pitchFamily="50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맑은 고딕" pitchFamily="50" charset="-127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ko-KR" sz="7200" dirty="0" smtClean="0">
                <a:solidFill>
                  <a:schemeClr val="tx1"/>
                </a:solidFill>
                <a:latin typeface="Comic Sans MS" pitchFamily="66" charset="0"/>
              </a:rPr>
              <a:t>She</a:t>
            </a:r>
            <a:r>
              <a:rPr lang="en-US" altLang="ko-KR" sz="72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altLang="ko-KR" sz="7200" dirty="0" smtClean="0">
                <a:solidFill>
                  <a:schemeClr val="tx1"/>
                </a:solidFill>
                <a:latin typeface="Comic Sans MS" pitchFamily="66" charset="0"/>
              </a:rPr>
              <a:t>put a ____ under her ______.</a:t>
            </a:r>
            <a:endParaRPr lang="ko-KR" altLang="en-US" sz="72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984792" y="2075621"/>
            <a:ext cx="369878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algn="ctr" eaLnBrk="1" hangingPunct="1"/>
            <a:r>
              <a:rPr kumimoji="0" lang="en-US" altLang="ko-KR" sz="5400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맑은 고딕" panose="020B0503020000020004" pitchFamily="34" charset="-127"/>
              </a:rPr>
              <a:t>pea</a:t>
            </a:r>
            <a:endParaRPr kumimoji="0" lang="ko-KR" altLang="en-US" sz="5400" b="1" dirty="0">
              <a:solidFill>
                <a:srgbClr val="FF0000"/>
              </a:solidFill>
              <a:latin typeface="Comic Sans MS" panose="030F0702030302020204" pitchFamily="66" charset="0"/>
              <a:ea typeface="맑은 고딕" panose="020B0503020000020004" pitchFamily="34" charset="-127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270762" y="4286055"/>
            <a:ext cx="369878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algn="ctr" eaLnBrk="1" hangingPunct="1"/>
            <a:r>
              <a:rPr kumimoji="0" lang="en-US" altLang="ko-KR" sz="5400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맑은 고딕" panose="020B0503020000020004" pitchFamily="34" charset="-127"/>
              </a:rPr>
              <a:t>mattress</a:t>
            </a:r>
            <a:endParaRPr kumimoji="0" lang="ko-KR" altLang="en-US" sz="5400" b="1" dirty="0">
              <a:solidFill>
                <a:srgbClr val="FF0000"/>
              </a:solidFill>
              <a:latin typeface="Comic Sans MS" panose="030F0702030302020204" pitchFamily="66" charset="0"/>
              <a:ea typeface="맑은 고딕" panose="020B0503020000020004" pitchFamily="34" charset="-127"/>
            </a:endParaRPr>
          </a:p>
        </p:txBody>
      </p:sp>
      <p:pic>
        <p:nvPicPr>
          <p:cNvPr id="17410" name="Picture 2" descr="http://1.bp.blogspot.com/_UlZul8Cn7hM/TDVA4OW5iiI/AAAAAAAAHg8/LUDyizN5y98/s1600/Princess+and+the+Pea+book+imag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64"/>
          <a:stretch/>
        </p:blipFill>
        <p:spPr bwMode="auto">
          <a:xfrm>
            <a:off x="659037" y="3180838"/>
            <a:ext cx="5209482" cy="2677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thumbs.dreamstime.com/x/pea-pod-1330860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52"/>
          <a:stretch/>
        </p:blipFill>
        <p:spPr bwMode="auto">
          <a:xfrm>
            <a:off x="2165607" y="921307"/>
            <a:ext cx="2556106" cy="1813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5140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6" grpId="0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2"/>
          <p:cNvSpPr txBox="1">
            <a:spLocks/>
          </p:cNvSpPr>
          <p:nvPr/>
        </p:nvSpPr>
        <p:spPr>
          <a:xfrm>
            <a:off x="6332666" y="2609338"/>
            <a:ext cx="5422729" cy="1143000"/>
          </a:xfrm>
          <a:prstGeom prst="rect">
            <a:avLst/>
          </a:prstGeom>
          <a:noFill/>
        </p:spPr>
        <p:txBody>
          <a:bodyPr anchor="ctr"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맑은 고딕" pitchFamily="50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맑은 고딕" pitchFamily="50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맑은 고딕" pitchFamily="50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맑은 고딕" pitchFamily="50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맑은 고딕" pitchFamily="50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맑은 고딕" pitchFamily="50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맑은 고딕" pitchFamily="50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맑은 고딕" pitchFamily="50" charset="-127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ko-KR" sz="7200" dirty="0" smtClean="0">
                <a:solidFill>
                  <a:schemeClr val="tx1"/>
                </a:solidFill>
                <a:latin typeface="Comic Sans MS" pitchFamily="66" charset="0"/>
              </a:rPr>
              <a:t>The girl did not _____. She was a p_______.</a:t>
            </a:r>
            <a:endParaRPr lang="ko-KR" altLang="en-US" sz="72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916563" y="2147673"/>
            <a:ext cx="369878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algn="ctr" eaLnBrk="1" hangingPunct="1"/>
            <a:r>
              <a:rPr kumimoji="0" lang="en-US" altLang="ko-KR" sz="5400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맑은 고딕" panose="020B0503020000020004" pitchFamily="34" charset="-127"/>
              </a:rPr>
              <a:t>sleep</a:t>
            </a:r>
            <a:endParaRPr kumimoji="0" lang="ko-KR" altLang="en-US" sz="5400" b="1" dirty="0">
              <a:solidFill>
                <a:srgbClr val="FF0000"/>
              </a:solidFill>
              <a:latin typeface="Comic Sans MS" panose="030F0702030302020204" pitchFamily="66" charset="0"/>
              <a:ea typeface="맑은 고딕" panose="020B0503020000020004" pitchFamily="34" charset="-127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409041" y="4403128"/>
            <a:ext cx="369878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algn="ctr" eaLnBrk="1" hangingPunct="1"/>
            <a:r>
              <a:rPr kumimoji="0" lang="en-US" altLang="ko-KR" sz="5400" b="1" dirty="0" err="1" smtClean="0">
                <a:solidFill>
                  <a:srgbClr val="FF0000"/>
                </a:solidFill>
                <a:latin typeface="Comic Sans MS" panose="030F0702030302020204" pitchFamily="66" charset="0"/>
                <a:ea typeface="맑은 고딕" panose="020B0503020000020004" pitchFamily="34" charset="-127"/>
              </a:rPr>
              <a:t>rincess</a:t>
            </a:r>
            <a:endParaRPr kumimoji="0" lang="ko-KR" altLang="en-US" sz="5400" b="1" dirty="0">
              <a:solidFill>
                <a:srgbClr val="FF0000"/>
              </a:solidFill>
              <a:latin typeface="Comic Sans MS" panose="030F0702030302020204" pitchFamily="66" charset="0"/>
              <a:ea typeface="맑은 고딕" panose="020B0503020000020004" pitchFamily="34" charset="-127"/>
            </a:endParaRPr>
          </a:p>
        </p:txBody>
      </p:sp>
      <p:pic>
        <p:nvPicPr>
          <p:cNvPr id="8" name="Picture 2" descr="http://dl.glitter-graphics.com/pub/1137/1137543kokx0cukpm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431" y="312737"/>
            <a:ext cx="3135817" cy="6235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http://www.clker.com/cliparts/Q/M/b/t/r/K/aqua-teardrops-m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11658">
            <a:off x="3086971" y="3389090"/>
            <a:ext cx="758862" cy="945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4576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53296" y="172994"/>
            <a:ext cx="103714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/>
              <a:t>Rock, scissor, paper game. </a:t>
            </a:r>
            <a:endParaRPr lang="en-US" sz="4000" b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6743" t="29773" r="7665" b="40124"/>
          <a:stretch/>
        </p:blipFill>
        <p:spPr>
          <a:xfrm>
            <a:off x="2042984" y="2339546"/>
            <a:ext cx="8369643" cy="16558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3081" y="2264032"/>
            <a:ext cx="14301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Player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smtClean="0"/>
              <a:t>1 </a:t>
            </a:r>
            <a:endParaRPr lang="en-US" sz="2800" b="1" dirty="0"/>
          </a:p>
        </p:txBody>
      </p:sp>
      <p:sp>
        <p:nvSpPr>
          <p:cNvPr id="6" name="Rectangle 5"/>
          <p:cNvSpPr/>
          <p:nvPr/>
        </p:nvSpPr>
        <p:spPr>
          <a:xfrm>
            <a:off x="10612640" y="2264032"/>
            <a:ext cx="136287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/>
              <a:t>Player </a:t>
            </a:r>
            <a:endParaRPr lang="en-US" sz="2800" b="1" dirty="0" smtClean="0"/>
          </a:p>
          <a:p>
            <a:pPr algn="ctr"/>
            <a:r>
              <a:rPr lang="en-US" sz="2800" b="1" dirty="0"/>
              <a:t>2</a:t>
            </a:r>
            <a:r>
              <a:rPr lang="en-US" sz="2800" b="1" dirty="0" smtClean="0"/>
              <a:t>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42627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/>
          <a:srcRect l="23675"/>
          <a:stretch/>
        </p:blipFill>
        <p:spPr>
          <a:xfrm>
            <a:off x="2356022" y="1524001"/>
            <a:ext cx="7864303" cy="5449330"/>
          </a:xfrm>
          <a:prstGeom prst="rect">
            <a:avLst/>
          </a:prstGeom>
        </p:spPr>
      </p:pic>
      <p:sp>
        <p:nvSpPr>
          <p:cNvPr id="4" name="圓角矩形 5"/>
          <p:cNvSpPr/>
          <p:nvPr/>
        </p:nvSpPr>
        <p:spPr>
          <a:xfrm>
            <a:off x="5460701" y="450805"/>
            <a:ext cx="2097416" cy="13857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sz="4000" dirty="0" smtClean="0">
                <a:latin typeface="Century Gothic" panose="020B0502020202020204" pitchFamily="34" charset="0"/>
                <a:ea typeface="微軟正黑體" panose="020B0604030504040204" pitchFamily="34" charset="-120"/>
              </a:rPr>
              <a:t>Prince</a:t>
            </a:r>
            <a:endParaRPr lang="zh-TW" altLang="en-US" sz="4000" dirty="0" smtClean="0">
              <a:latin typeface="Century Gothic" panose="020B050202020202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5" name="圓角矩形 6"/>
          <p:cNvSpPr/>
          <p:nvPr/>
        </p:nvSpPr>
        <p:spPr>
          <a:xfrm>
            <a:off x="7753990" y="495426"/>
            <a:ext cx="2466335" cy="134107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sz="4000" dirty="0" smtClean="0">
                <a:latin typeface="Century Gothic" panose="020B0502020202020204" pitchFamily="34" charset="0"/>
                <a:ea typeface="微軟正黑體" panose="020B0604030504040204" pitchFamily="34" charset="-120"/>
              </a:rPr>
              <a:t>Princess</a:t>
            </a:r>
            <a:endParaRPr lang="zh-TW" altLang="en-US" sz="4000" dirty="0" smtClean="0">
              <a:solidFill>
                <a:srgbClr val="FFFFFF"/>
              </a:solidFill>
              <a:latin typeface="Century Gothic" panose="020B050202020202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6" name="圓角矩形 7"/>
          <p:cNvSpPr/>
          <p:nvPr/>
        </p:nvSpPr>
        <p:spPr>
          <a:xfrm>
            <a:off x="2489978" y="580070"/>
            <a:ext cx="2432930" cy="1341353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sz="4000" dirty="0" smtClean="0">
                <a:latin typeface="Century Gothic" panose="020B0502020202020204" pitchFamily="34" charset="0"/>
                <a:ea typeface="微軟正黑體" panose="020B0604030504040204" pitchFamily="34" charset="-120"/>
              </a:rPr>
              <a:t>Queen</a:t>
            </a:r>
            <a:endParaRPr lang="zh-TW" altLang="en-US" sz="4000" dirty="0" smtClean="0">
              <a:latin typeface="Century Gothic" panose="020B050202020202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25794" y="0"/>
            <a:ext cx="2928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030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圓角矩形 8"/>
          <p:cNvSpPr/>
          <p:nvPr/>
        </p:nvSpPr>
        <p:spPr>
          <a:xfrm>
            <a:off x="-45777" y="100939"/>
            <a:ext cx="3017737" cy="1182463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sz="4000" dirty="0" smtClean="0">
                <a:latin typeface="Century Gothic" panose="020B0502020202020204" pitchFamily="34" charset="0"/>
                <a:ea typeface="微軟正黑體" panose="020B0604030504040204" pitchFamily="34" charset="-120"/>
              </a:rPr>
              <a:t>Tall</a:t>
            </a:r>
            <a:endParaRPr lang="zh-TW" altLang="en-US" sz="4000" dirty="0" smtClean="0">
              <a:latin typeface="Century Gothic" panose="020B050202020202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3" name="圓角矩形 9"/>
          <p:cNvSpPr/>
          <p:nvPr/>
        </p:nvSpPr>
        <p:spPr>
          <a:xfrm>
            <a:off x="8777222" y="12694"/>
            <a:ext cx="3412891" cy="1270708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sz="4000" dirty="0" smtClean="0">
                <a:latin typeface="Century Gothic" panose="020B0502020202020204" pitchFamily="34" charset="0"/>
                <a:ea typeface="微軟正黑體" panose="020B0604030504040204" pitchFamily="34" charset="-120"/>
              </a:rPr>
              <a:t>Angry</a:t>
            </a:r>
            <a:endParaRPr lang="zh-TW" altLang="en-US" sz="4000" dirty="0" smtClean="0">
              <a:latin typeface="Century Gothic" panose="020B050202020202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4" name="圓角矩形 10"/>
          <p:cNvSpPr/>
          <p:nvPr/>
        </p:nvSpPr>
        <p:spPr>
          <a:xfrm>
            <a:off x="4597214" y="0"/>
            <a:ext cx="3104901" cy="1265720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sz="4000" dirty="0" smtClean="0">
                <a:latin typeface="Century Gothic" panose="020B0502020202020204" pitchFamily="34" charset="0"/>
                <a:ea typeface="微軟正黑體" panose="020B0604030504040204" pitchFamily="34" charset="-120"/>
              </a:rPr>
              <a:t>Hairy</a:t>
            </a:r>
            <a:endParaRPr lang="zh-TW" altLang="en-US" sz="4000" dirty="0" smtClean="0">
              <a:latin typeface="Century Gothic" panose="020B0502020202020204" pitchFamily="34" charset="0"/>
              <a:ea typeface="微軟正黑體" panose="020B0604030504040204" pitchFamily="34" charset="-120"/>
            </a:endParaRPr>
          </a:p>
        </p:txBody>
      </p:sp>
      <p:pic>
        <p:nvPicPr>
          <p:cNvPr id="5122" name="Picture 2" descr="http://images.clipartpanda.com/grandpa-clipart-1952600876_short20vs20tall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3" y="1400432"/>
            <a:ext cx="3346665" cy="5235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77222" y="1513959"/>
            <a:ext cx="3305175" cy="4981575"/>
          </a:xfrm>
          <a:prstGeom prst="rect">
            <a:avLst/>
          </a:prstGeom>
        </p:spPr>
      </p:pic>
      <p:pic>
        <p:nvPicPr>
          <p:cNvPr id="31746" name="Picture 2" descr="http://www.marktoon.co.uk/cartoons/blobs/blob-hairy-waving-clipart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360" y="2244810"/>
            <a:ext cx="3906500" cy="326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49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圓角矩形 17"/>
          <p:cNvSpPr/>
          <p:nvPr/>
        </p:nvSpPr>
        <p:spPr>
          <a:xfrm>
            <a:off x="2035526" y="0"/>
            <a:ext cx="3017737" cy="150169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sz="4000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S</a:t>
            </a:r>
            <a:r>
              <a:rPr lang="en-US" altLang="zh-TW" sz="4000" dirty="0" smtClean="0">
                <a:latin typeface="Century Gothic" panose="020B0502020202020204" pitchFamily="34" charset="0"/>
                <a:ea typeface="微軟正黑體" panose="020B0604030504040204" pitchFamily="34" charset="-120"/>
              </a:rPr>
              <a:t>leep</a:t>
            </a:r>
            <a:endParaRPr lang="zh-TW" altLang="en-US" sz="4000" dirty="0" smtClean="0">
              <a:latin typeface="Century Gothic" panose="020B050202020202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3" name="圓角矩形 37"/>
          <p:cNvSpPr/>
          <p:nvPr/>
        </p:nvSpPr>
        <p:spPr>
          <a:xfrm>
            <a:off x="6829321" y="-16042"/>
            <a:ext cx="2332409" cy="1517733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sz="4000" dirty="0" smtClean="0">
                <a:latin typeface="Century Gothic" panose="020B0502020202020204" pitchFamily="34" charset="0"/>
                <a:ea typeface="微軟正黑體" panose="020B0604030504040204" pitchFamily="34" charset="-120"/>
              </a:rPr>
              <a:t>Marry</a:t>
            </a:r>
            <a:endParaRPr lang="zh-TW" altLang="en-US" sz="4000" dirty="0" smtClean="0">
              <a:latin typeface="Century Gothic" panose="020B0502020202020204" pitchFamily="34" charset="0"/>
              <a:ea typeface="微軟正黑體" panose="020B0604030504040204" pitchFamily="34" charset="-120"/>
            </a:endParaRPr>
          </a:p>
        </p:txBody>
      </p:sp>
      <p:pic>
        <p:nvPicPr>
          <p:cNvPr id="6146" name="Picture 2" descr="http://www.picgifs.com/clip-art/activities/sleeping/clip-art-sleeping-43009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31" y="1653521"/>
            <a:ext cx="4876878" cy="4990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thumbs.dreamstime.com/x/newly-married-couple-83973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430" y="1888224"/>
            <a:ext cx="4811470" cy="4594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7460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圓角矩形 18"/>
          <p:cNvSpPr/>
          <p:nvPr/>
        </p:nvSpPr>
        <p:spPr>
          <a:xfrm>
            <a:off x="1422076" y="1217580"/>
            <a:ext cx="2843936" cy="176229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sz="4000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M</a:t>
            </a:r>
            <a:r>
              <a:rPr lang="en-US" altLang="zh-TW" sz="4000" dirty="0" smtClean="0">
                <a:latin typeface="Century Gothic" panose="020B0502020202020204" pitchFamily="34" charset="0"/>
                <a:ea typeface="微軟正黑體" panose="020B0604030504040204" pitchFamily="34" charset="-120"/>
              </a:rPr>
              <a:t>attress</a:t>
            </a:r>
            <a:endParaRPr lang="zh-TW" altLang="en-US" sz="4000" dirty="0" smtClean="0">
              <a:latin typeface="Century Gothic" panose="020B0502020202020204" pitchFamily="34" charset="0"/>
              <a:ea typeface="微軟正黑體" panose="020B0604030504040204" pitchFamily="34" charset="-120"/>
            </a:endParaRPr>
          </a:p>
        </p:txBody>
      </p:sp>
      <p:pic>
        <p:nvPicPr>
          <p:cNvPr id="7170" name="Picture 2" descr="http://globe-views.com/dcim/dreams/mattress/mattress-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00" y="3608172"/>
            <a:ext cx="5428488" cy="2986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252" y="3608172"/>
            <a:ext cx="4611450" cy="2592996"/>
          </a:xfrm>
          <a:prstGeom prst="rect">
            <a:avLst/>
          </a:prstGeom>
        </p:spPr>
      </p:pic>
      <p:sp>
        <p:nvSpPr>
          <p:cNvPr id="7" name="圓角矩形 16"/>
          <p:cNvSpPr/>
          <p:nvPr/>
        </p:nvSpPr>
        <p:spPr>
          <a:xfrm>
            <a:off x="7786181" y="1805727"/>
            <a:ext cx="2461028" cy="922903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sz="4000" dirty="0" smtClean="0">
                <a:latin typeface="Century Gothic" panose="020B0502020202020204" pitchFamily="34" charset="0"/>
                <a:ea typeface="微軟正黑體" panose="020B0604030504040204" pitchFamily="34" charset="-120"/>
              </a:rPr>
              <a:t>Pea</a:t>
            </a:r>
            <a:endParaRPr lang="zh-TW" altLang="en-US" sz="4000" dirty="0" smtClean="0">
              <a:latin typeface="Century Gothic" panose="020B0502020202020204" pitchFamily="34" charset="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49003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圓角矩形 16"/>
          <p:cNvSpPr/>
          <p:nvPr/>
        </p:nvSpPr>
        <p:spPr>
          <a:xfrm>
            <a:off x="805512" y="433201"/>
            <a:ext cx="2860325" cy="177722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sz="4000" dirty="0" smtClean="0">
                <a:latin typeface="Century Gothic" panose="020B0502020202020204" pitchFamily="34" charset="0"/>
                <a:ea typeface="微軟正黑體" panose="020B0604030504040204" pitchFamily="34" charset="-120"/>
              </a:rPr>
              <a:t>knocked</a:t>
            </a:r>
            <a:endParaRPr lang="zh-TW" altLang="en-US" sz="4000" dirty="0" smtClean="0">
              <a:latin typeface="Century Gothic" panose="020B050202020202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3" name="圓角矩形 16"/>
          <p:cNvSpPr/>
          <p:nvPr/>
        </p:nvSpPr>
        <p:spPr>
          <a:xfrm>
            <a:off x="8361405" y="1573426"/>
            <a:ext cx="2586681" cy="177113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sz="4000" dirty="0" smtClean="0">
                <a:latin typeface="Century Gothic" panose="020B0502020202020204" pitchFamily="34" charset="0"/>
                <a:ea typeface="微軟正黑體" panose="020B0604030504040204" pitchFamily="34" charset="-120"/>
              </a:rPr>
              <a:t>storm</a:t>
            </a:r>
            <a:endParaRPr lang="zh-TW" altLang="en-US" sz="4000" dirty="0" smtClean="0">
              <a:latin typeface="Century Gothic" panose="020B0502020202020204" pitchFamily="34" charset="0"/>
              <a:ea typeface="微軟正黑體" panose="020B0604030504040204" pitchFamily="34" charset="-120"/>
            </a:endParaRPr>
          </a:p>
        </p:txBody>
      </p:sp>
      <p:pic>
        <p:nvPicPr>
          <p:cNvPr id="4" name="Picture 4" descr="http://globe-views.com/dcim/dreams/storm/storm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605" y="3499362"/>
            <a:ext cx="4069493" cy="2880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thumbs.dreamstime.com/x/cartoon-clouds-thunder-vector-illustration-3165397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67"/>
          <a:stretch/>
        </p:blipFill>
        <p:spPr bwMode="auto">
          <a:xfrm>
            <a:off x="5996202" y="3841946"/>
            <a:ext cx="2464057" cy="219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cms.ac-martinique.fr/circonscription/trinite/file/Didapages/LVE/STORYTELLING/26554-door_rather_knoc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512" y="2799961"/>
            <a:ext cx="3518457" cy="3518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182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1686</TotalTime>
  <Words>383</Words>
  <Application>Microsoft Office PowerPoint</Application>
  <PresentationFormat>Widescreen</PresentationFormat>
  <Paragraphs>120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4" baseType="lpstr">
      <vt:lpstr>맑은 고딕</vt:lpstr>
      <vt:lpstr>微軟正黑體</vt:lpstr>
      <vt:lpstr>Century Gothic</vt:lpstr>
      <vt:lpstr>Comic Sans MS</vt:lpstr>
      <vt:lpstr>EngTRESS B</vt:lpstr>
      <vt:lpstr>HY중고딕</vt:lpstr>
      <vt:lpstr>Wingdings 3</vt:lpstr>
      <vt:lpstr>Slice</vt:lpstr>
      <vt:lpstr>How are you today? </vt:lpstr>
      <vt:lpstr>What books do you like?</vt:lpstr>
      <vt:lpstr>Let’s read a Story!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teacher</dc:creator>
  <cp:lastModifiedBy>teacher</cp:lastModifiedBy>
  <cp:revision>78</cp:revision>
  <dcterms:created xsi:type="dcterms:W3CDTF">2015-03-11T02:46:31Z</dcterms:created>
  <dcterms:modified xsi:type="dcterms:W3CDTF">2015-09-04T06:30:33Z</dcterms:modified>
</cp:coreProperties>
</file>