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7"/>
  </p:notesMasterIdLst>
  <p:sldIdLst>
    <p:sldId id="271" r:id="rId2"/>
    <p:sldId id="293" r:id="rId3"/>
    <p:sldId id="256" r:id="rId4"/>
    <p:sldId id="262" r:id="rId5"/>
    <p:sldId id="263" r:id="rId6"/>
    <p:sldId id="272" r:id="rId7"/>
    <p:sldId id="274" r:id="rId8"/>
    <p:sldId id="273" r:id="rId9"/>
    <p:sldId id="275" r:id="rId10"/>
    <p:sldId id="277" r:id="rId11"/>
    <p:sldId id="261" r:id="rId12"/>
    <p:sldId id="276" r:id="rId13"/>
    <p:sldId id="304" r:id="rId14"/>
    <p:sldId id="281" r:id="rId15"/>
    <p:sldId id="282" r:id="rId16"/>
    <p:sldId id="294" r:id="rId17"/>
    <p:sldId id="284" r:id="rId18"/>
    <p:sldId id="296" r:id="rId19"/>
    <p:sldId id="297" r:id="rId20"/>
    <p:sldId id="298" r:id="rId21"/>
    <p:sldId id="300" r:id="rId22"/>
    <p:sldId id="299" r:id="rId23"/>
    <p:sldId id="302" r:id="rId24"/>
    <p:sldId id="303" r:id="rId25"/>
    <p:sldId id="301" r:id="rId26"/>
    <p:sldId id="269" r:id="rId27"/>
    <p:sldId id="279" r:id="rId28"/>
    <p:sldId id="295" r:id="rId29"/>
    <p:sldId id="270" r:id="rId30"/>
    <p:sldId id="278" r:id="rId31"/>
    <p:sldId id="258" r:id="rId32"/>
    <p:sldId id="259" r:id="rId33"/>
    <p:sldId id="266" r:id="rId34"/>
    <p:sldId id="267" r:id="rId35"/>
    <p:sldId id="257" r:id="rId36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7" d="100"/>
          <a:sy n="157" d="100"/>
        </p:scale>
        <p:origin x="246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380999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36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360"/>
              </a:spcBef>
              <a:spcAft>
                <a:spcPts val="0"/>
              </a:spcAft>
              <a:defRPr/>
            </a:lvl2pPr>
            <a:lvl3pPr marL="914400" marR="0" indent="0" algn="l" rtl="0">
              <a:spcBef>
                <a:spcPts val="360"/>
              </a:spcBef>
              <a:spcAft>
                <a:spcPts val="0"/>
              </a:spcAft>
              <a:defRPr/>
            </a:lvl3pPr>
            <a:lvl4pPr marL="1371600" marR="0" indent="0" algn="l" rtl="0">
              <a:spcBef>
                <a:spcPts val="360"/>
              </a:spcBef>
              <a:spcAft>
                <a:spcPts val="0"/>
              </a:spcAft>
              <a:defRPr/>
            </a:lvl4pPr>
            <a:lvl5pPr marL="1828800" marR="0" indent="0" algn="l" rtl="0">
              <a:spcBef>
                <a:spcPts val="360"/>
              </a:spcBef>
              <a:spcAft>
                <a:spcPts val="0"/>
              </a:spcAft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t>‹#›</a:t>
            </a:fld>
            <a:endParaRPr lang="en-US"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774560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t>3</a:t>
            </a:fld>
            <a:endParaRPr lang="en-US"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4924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Shape 22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12</a:t>
            </a:fld>
            <a:endParaRPr lang="en-US"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20203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Shape 19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t>14</a:t>
            </a:fld>
            <a:endParaRPr lang="en-US"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923313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1832425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Shape 19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t>16</a:t>
            </a:fld>
            <a:endParaRPr lang="en-US"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7986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Shape 19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t>17</a:t>
            </a:fld>
            <a:endParaRPr lang="en-US"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74026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Shape 19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t>18</a:t>
            </a:fld>
            <a:endParaRPr lang="en-US"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04331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642966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Shape 19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t>20</a:t>
            </a:fld>
            <a:endParaRPr lang="en-US"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4461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Shape 19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t>21</a:t>
            </a:fld>
            <a:endParaRPr lang="en-US"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24897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Shape 19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t>22</a:t>
            </a:fld>
            <a:endParaRPr lang="en-US"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5335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8499748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Shape 19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t>23</a:t>
            </a:fld>
            <a:endParaRPr lang="en-US"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8576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Shape 19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t>24</a:t>
            </a:fld>
            <a:endParaRPr lang="en-US"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8412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6108414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Shape 23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26</a:t>
            </a:fld>
            <a:endParaRPr lang="en-US"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0681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Shape 22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28</a:t>
            </a:fld>
            <a:endParaRPr lang="en-US"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70372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1338840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3813916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Shape 12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32</a:t>
            </a:fld>
            <a:endParaRPr lang="en-US"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24992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Shape 19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t>33</a:t>
            </a:fld>
            <a:endParaRPr lang="en-US"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91568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Shape 20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34</a:t>
            </a:fld>
            <a:endParaRPr lang="en-US"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84636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Shape 16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5</a:t>
            </a:fld>
            <a:endParaRPr lang="en-US"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907175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t>35</a:t>
            </a:fld>
            <a:endParaRPr lang="en-US"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8262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Shape 19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t>6</a:t>
            </a:fld>
            <a:endParaRPr lang="en-US"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01587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Shape 16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7</a:t>
            </a:fld>
            <a:endParaRPr lang="en-US"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3814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Shape 19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t>8</a:t>
            </a:fld>
            <a:endParaRPr lang="en-US"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02152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Shape 16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9</a:t>
            </a:fld>
            <a:endParaRPr lang="en-US"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37188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Shape 19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t>10</a:t>
            </a:fld>
            <a:endParaRPr lang="en-US"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35851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11</a:t>
            </a:fld>
            <a:endParaRPr lang="en-US"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678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只有標題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457200" y="4683918"/>
            <a:ext cx="2133599" cy="357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3124200" y="4683918"/>
            <a:ext cx="2895600" cy="357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6553200" y="4683918"/>
            <a:ext cx="2133599" cy="357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omic Sans MS"/>
                <a:buNone/>
              </a:pPr>
              <a:t>‹#›</a:t>
            </a:fld>
            <a:endParaRPr lang="en-US" sz="1400" b="0" i="0" u="none" strike="noStrike" cap="none" baseline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標題及直排文字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 rot="5400000">
            <a:off x="2874749" y="-1217399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50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omic Sans MS"/>
              <a:buChar char="•"/>
              <a:defRPr/>
            </a:lvl1pPr>
            <a:lvl2pPr marL="742950" indent="-190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omic Sans MS"/>
              <a:buChar char="–"/>
              <a:defRPr/>
            </a:lvl2pPr>
            <a:lvl3pPr marL="1143000" indent="127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omic Sans MS"/>
              <a:buChar char="•"/>
              <a:defRPr/>
            </a:lvl3pPr>
            <a:lvl4pPr marL="1600200" indent="-127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omic Sans MS"/>
              <a:buChar char="–"/>
              <a:defRPr/>
            </a:lvl4pPr>
            <a:lvl5pPr marL="2057400" indent="-127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omic Sans MS"/>
              <a:buChar char="»"/>
              <a:defRPr/>
            </a:lvl5pPr>
            <a:lvl6pPr marL="2514600" indent="-127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omic Sans MS"/>
              <a:buChar char="»"/>
              <a:defRPr/>
            </a:lvl6pPr>
            <a:lvl7pPr marL="2971800" indent="-127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omic Sans MS"/>
              <a:buChar char="»"/>
              <a:defRPr/>
            </a:lvl7pPr>
            <a:lvl8pPr marL="3429000" indent="-127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omic Sans MS"/>
              <a:buChar char="»"/>
              <a:defRPr/>
            </a:lvl8pPr>
            <a:lvl9pPr marL="3886200" indent="-127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omic Sans MS"/>
              <a:buChar char="»"/>
              <a:defRPr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457200" y="4683918"/>
            <a:ext cx="2133599" cy="357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3124200" y="4683918"/>
            <a:ext cx="2895600" cy="357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6553200" y="4683918"/>
            <a:ext cx="2133599" cy="357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omic Sans MS"/>
                <a:buNone/>
              </a:pPr>
              <a:t>‹#›</a:t>
            </a:fld>
            <a:endParaRPr lang="en-US" sz="1400" b="0" i="0" u="none" strike="noStrike" cap="none" baseline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直排標題及文字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 rot="5400000">
            <a:off x="5463749" y="1371628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 rot="5400000">
            <a:off x="1272748" y="-609572"/>
            <a:ext cx="4388700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50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omic Sans MS"/>
              <a:buChar char="•"/>
              <a:defRPr/>
            </a:lvl1pPr>
            <a:lvl2pPr marL="742950" indent="-190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omic Sans MS"/>
              <a:buChar char="–"/>
              <a:defRPr/>
            </a:lvl2pPr>
            <a:lvl3pPr marL="1143000" indent="127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omic Sans MS"/>
              <a:buChar char="•"/>
              <a:defRPr/>
            </a:lvl3pPr>
            <a:lvl4pPr marL="1600200" indent="-127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omic Sans MS"/>
              <a:buChar char="–"/>
              <a:defRPr/>
            </a:lvl4pPr>
            <a:lvl5pPr marL="2057400" indent="-127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omic Sans MS"/>
              <a:buChar char="»"/>
              <a:defRPr/>
            </a:lvl5pPr>
            <a:lvl6pPr marL="2514600" indent="-127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omic Sans MS"/>
              <a:buChar char="»"/>
              <a:defRPr/>
            </a:lvl6pPr>
            <a:lvl7pPr marL="2971800" indent="-127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omic Sans MS"/>
              <a:buChar char="»"/>
              <a:defRPr/>
            </a:lvl7pPr>
            <a:lvl8pPr marL="3429000" indent="-127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omic Sans MS"/>
              <a:buChar char="»"/>
              <a:defRPr/>
            </a:lvl8pPr>
            <a:lvl9pPr marL="3886200" indent="-127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omic Sans MS"/>
              <a:buChar char="»"/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457200" y="4683918"/>
            <a:ext cx="2133599" cy="357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3124200" y="4683918"/>
            <a:ext cx="2895600" cy="357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6553200" y="4683918"/>
            <a:ext cx="2133599" cy="357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omic Sans MS"/>
                <a:buNone/>
              </a:pPr>
              <a:t>‹#›</a:t>
            </a:fld>
            <a:endParaRPr lang="en-US" sz="1400" b="0" i="0" u="none" strike="noStrike" cap="none" baseline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457200" y="4683918"/>
            <a:ext cx="2133599" cy="357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3124200" y="4683918"/>
            <a:ext cx="2895600" cy="357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6553200" y="4683918"/>
            <a:ext cx="2133599" cy="357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omic Sans MS"/>
                <a:buNone/>
              </a:pPr>
              <a:t>‹#›</a:t>
            </a:fld>
            <a:endParaRPr lang="en-US" sz="1400" b="0" i="0" u="none" strike="noStrike" cap="none" baseline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標題投影片">
    <p:bg>
      <p:bgPr>
        <a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ctrTitle"/>
          </p:nvPr>
        </p:nvSpPr>
        <p:spPr>
          <a:xfrm>
            <a:off x="685800" y="1597818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799" cy="1314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/>
            </a:lvl1pPr>
            <a:lvl2pPr marL="457200" marR="0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/>
            </a:lvl2pPr>
            <a:lvl3pPr marL="914400" marR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/>
            </a:lvl3pPr>
            <a:lvl4pPr marL="1371600" marR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/>
            </a:lvl4pPr>
            <a:lvl5pPr marL="1828800" marR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/>
            </a:lvl5pPr>
            <a:lvl6pPr marL="2286000" marR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/>
            </a:lvl6pPr>
            <a:lvl7pPr marL="2743200" marR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/>
            </a:lvl7pPr>
            <a:lvl8pPr marL="3200400" marR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/>
            </a:lvl8pPr>
            <a:lvl9pPr marL="3657600" marR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457200" y="4683918"/>
            <a:ext cx="2133599" cy="357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3124200" y="4683918"/>
            <a:ext cx="2895600" cy="357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6553200" y="4683918"/>
            <a:ext cx="2133599" cy="357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omic Sans MS"/>
                <a:buNone/>
              </a:pPr>
              <a:t>‹#›</a:t>
            </a:fld>
            <a:endParaRPr lang="en-US" sz="1400" b="0" i="0" u="none" strike="noStrike" cap="none" baseline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50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omic Sans MS"/>
              <a:buChar char="•"/>
              <a:defRPr/>
            </a:lvl1pPr>
            <a:lvl2pPr marL="742950" indent="-190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omic Sans MS"/>
              <a:buChar char="–"/>
              <a:defRPr/>
            </a:lvl2pPr>
            <a:lvl3pPr marL="1143000" indent="127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omic Sans MS"/>
              <a:buChar char="•"/>
              <a:defRPr/>
            </a:lvl3pPr>
            <a:lvl4pPr marL="1600200" indent="-127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omic Sans MS"/>
              <a:buChar char="–"/>
              <a:defRPr/>
            </a:lvl4pPr>
            <a:lvl5pPr marL="2057400" indent="-127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omic Sans MS"/>
              <a:buChar char="»"/>
              <a:defRPr/>
            </a:lvl5pPr>
            <a:lvl6pPr marL="2514600" indent="-127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omic Sans MS"/>
              <a:buChar char="»"/>
              <a:defRPr/>
            </a:lvl6pPr>
            <a:lvl7pPr marL="2971800" indent="-127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omic Sans MS"/>
              <a:buChar char="»"/>
              <a:defRPr/>
            </a:lvl7pPr>
            <a:lvl8pPr marL="3429000" indent="-127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omic Sans MS"/>
              <a:buChar char="»"/>
              <a:defRPr/>
            </a:lvl8pPr>
            <a:lvl9pPr marL="3886200" indent="-127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omic Sans MS"/>
              <a:buChar char="»"/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457200" y="4683918"/>
            <a:ext cx="2133599" cy="357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3124200" y="4683918"/>
            <a:ext cx="2895600" cy="357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6553200" y="4683918"/>
            <a:ext cx="2133599" cy="357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omic Sans MS"/>
                <a:buNone/>
              </a:pPr>
              <a:t>‹#›</a:t>
            </a:fld>
            <a:endParaRPr lang="en-US" sz="1400" b="0" i="0" u="none" strike="noStrike" cap="none" baseline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區段標題">
    <p:bg>
      <p:bgPr>
        <a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722312" y="3305175"/>
            <a:ext cx="7772400" cy="102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722312" y="2180034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omic Sans MS"/>
              <a:buNone/>
              <a:defRPr/>
            </a:lvl1pPr>
            <a:lvl2pPr marL="457200" indent="0" rtl="0">
              <a:spcBef>
                <a:spcPts val="0"/>
              </a:spcBef>
              <a:buFont typeface="Comic Sans MS"/>
              <a:buNone/>
              <a:defRPr/>
            </a:lvl2pPr>
            <a:lvl3pPr marL="914400" indent="0" rtl="0">
              <a:spcBef>
                <a:spcPts val="0"/>
              </a:spcBef>
              <a:buFont typeface="Comic Sans MS"/>
              <a:buNone/>
              <a:defRPr/>
            </a:lvl3pPr>
            <a:lvl4pPr marL="1371600" indent="0" rtl="0">
              <a:spcBef>
                <a:spcPts val="0"/>
              </a:spcBef>
              <a:buFont typeface="Comic Sans MS"/>
              <a:buNone/>
              <a:defRPr/>
            </a:lvl4pPr>
            <a:lvl5pPr marL="1828800" indent="0" rtl="0">
              <a:spcBef>
                <a:spcPts val="0"/>
              </a:spcBef>
              <a:buFont typeface="Comic Sans MS"/>
              <a:buNone/>
              <a:defRPr/>
            </a:lvl5pPr>
            <a:lvl6pPr marL="2286000" indent="0" rtl="0">
              <a:spcBef>
                <a:spcPts val="0"/>
              </a:spcBef>
              <a:buFont typeface="Comic Sans MS"/>
              <a:buNone/>
              <a:defRPr/>
            </a:lvl6pPr>
            <a:lvl7pPr marL="2743200" indent="0" rtl="0">
              <a:spcBef>
                <a:spcPts val="0"/>
              </a:spcBef>
              <a:buFont typeface="Comic Sans MS"/>
              <a:buNone/>
              <a:defRPr/>
            </a:lvl7pPr>
            <a:lvl8pPr marL="3200400" indent="0" rtl="0">
              <a:spcBef>
                <a:spcPts val="0"/>
              </a:spcBef>
              <a:buFont typeface="Comic Sans MS"/>
              <a:buNone/>
              <a:defRPr/>
            </a:lvl8pPr>
            <a:lvl9pPr marL="3657600" indent="0" rtl="0">
              <a:spcBef>
                <a:spcPts val="0"/>
              </a:spcBef>
              <a:buFont typeface="Comic Sans MS"/>
              <a:buNone/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457200" y="4683918"/>
            <a:ext cx="2133599" cy="357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3124200" y="4683918"/>
            <a:ext cx="2895600" cy="357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6553200" y="4683918"/>
            <a:ext cx="2133599" cy="357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omic Sans MS"/>
                <a:buNone/>
              </a:pPr>
              <a:t>‹#›</a:t>
            </a:fld>
            <a:endParaRPr lang="en-US" sz="1400" b="0" i="0" u="none" strike="noStrike" cap="none" baseline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兩項物件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599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599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xfrm>
            <a:off x="457200" y="4683918"/>
            <a:ext cx="2133599" cy="357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xfrm>
            <a:off x="3124200" y="4683918"/>
            <a:ext cx="2895600" cy="357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6553200" y="4683918"/>
            <a:ext cx="2133599" cy="357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omic Sans MS"/>
                <a:buNone/>
              </a:pPr>
              <a:t>‹#›</a:t>
            </a:fld>
            <a:endParaRPr lang="en-US" sz="1400" b="0" i="0" u="none" strike="noStrike" cap="none" baseline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比對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457200" y="1151333"/>
            <a:ext cx="4040099" cy="479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omic Sans MS"/>
              <a:buNone/>
              <a:defRPr/>
            </a:lvl1pPr>
            <a:lvl2pPr marL="457200" indent="0" rtl="0">
              <a:spcBef>
                <a:spcPts val="0"/>
              </a:spcBef>
              <a:buFont typeface="Comic Sans MS"/>
              <a:buNone/>
              <a:defRPr/>
            </a:lvl2pPr>
            <a:lvl3pPr marL="914400" indent="0" rtl="0">
              <a:spcBef>
                <a:spcPts val="0"/>
              </a:spcBef>
              <a:buFont typeface="Comic Sans MS"/>
              <a:buNone/>
              <a:defRPr/>
            </a:lvl3pPr>
            <a:lvl4pPr marL="1371600" indent="0" rtl="0">
              <a:spcBef>
                <a:spcPts val="0"/>
              </a:spcBef>
              <a:buFont typeface="Comic Sans MS"/>
              <a:buNone/>
              <a:defRPr/>
            </a:lvl4pPr>
            <a:lvl5pPr marL="1828800" indent="0" rtl="0">
              <a:spcBef>
                <a:spcPts val="0"/>
              </a:spcBef>
              <a:buFont typeface="Comic Sans MS"/>
              <a:buNone/>
              <a:defRPr/>
            </a:lvl5pPr>
            <a:lvl6pPr marL="2286000" indent="0" rtl="0">
              <a:spcBef>
                <a:spcPts val="0"/>
              </a:spcBef>
              <a:buFont typeface="Comic Sans MS"/>
              <a:buNone/>
              <a:defRPr/>
            </a:lvl6pPr>
            <a:lvl7pPr marL="2743200" indent="0" rtl="0">
              <a:spcBef>
                <a:spcPts val="0"/>
              </a:spcBef>
              <a:buFont typeface="Comic Sans MS"/>
              <a:buNone/>
              <a:defRPr/>
            </a:lvl7pPr>
            <a:lvl8pPr marL="3200400" indent="0" rtl="0">
              <a:spcBef>
                <a:spcPts val="0"/>
              </a:spcBef>
              <a:buFont typeface="Comic Sans MS"/>
              <a:buNone/>
              <a:defRPr/>
            </a:lvl8pPr>
            <a:lvl9pPr marL="3657600" indent="0" rtl="0">
              <a:spcBef>
                <a:spcPts val="0"/>
              </a:spcBef>
              <a:buFont typeface="Comic Sans MS"/>
              <a:buNone/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099" cy="296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3"/>
          </p:nvPr>
        </p:nvSpPr>
        <p:spPr>
          <a:xfrm>
            <a:off x="4645025" y="1151333"/>
            <a:ext cx="4041900" cy="479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omic Sans MS"/>
              <a:buNone/>
              <a:defRPr/>
            </a:lvl1pPr>
            <a:lvl2pPr marL="457200" indent="0" rtl="0">
              <a:spcBef>
                <a:spcPts val="0"/>
              </a:spcBef>
              <a:buFont typeface="Comic Sans MS"/>
              <a:buNone/>
              <a:defRPr/>
            </a:lvl2pPr>
            <a:lvl3pPr marL="914400" indent="0" rtl="0">
              <a:spcBef>
                <a:spcPts val="0"/>
              </a:spcBef>
              <a:buFont typeface="Comic Sans MS"/>
              <a:buNone/>
              <a:defRPr/>
            </a:lvl3pPr>
            <a:lvl4pPr marL="1371600" indent="0" rtl="0">
              <a:spcBef>
                <a:spcPts val="0"/>
              </a:spcBef>
              <a:buFont typeface="Comic Sans MS"/>
              <a:buNone/>
              <a:defRPr/>
            </a:lvl4pPr>
            <a:lvl5pPr marL="1828800" indent="0" rtl="0">
              <a:spcBef>
                <a:spcPts val="0"/>
              </a:spcBef>
              <a:buFont typeface="Comic Sans MS"/>
              <a:buNone/>
              <a:defRPr/>
            </a:lvl5pPr>
            <a:lvl6pPr marL="2286000" indent="0" rtl="0">
              <a:spcBef>
                <a:spcPts val="0"/>
              </a:spcBef>
              <a:buFont typeface="Comic Sans MS"/>
              <a:buNone/>
              <a:defRPr/>
            </a:lvl6pPr>
            <a:lvl7pPr marL="2743200" indent="0" rtl="0">
              <a:spcBef>
                <a:spcPts val="0"/>
              </a:spcBef>
              <a:buFont typeface="Comic Sans MS"/>
              <a:buNone/>
              <a:defRPr/>
            </a:lvl7pPr>
            <a:lvl8pPr marL="3200400" indent="0" rtl="0">
              <a:spcBef>
                <a:spcPts val="0"/>
              </a:spcBef>
              <a:buFont typeface="Comic Sans MS"/>
              <a:buNone/>
              <a:defRPr/>
            </a:lvl8pPr>
            <a:lvl9pPr marL="3657600" indent="0" rtl="0">
              <a:spcBef>
                <a:spcPts val="0"/>
              </a:spcBef>
              <a:buFont typeface="Comic Sans MS"/>
              <a:buNone/>
              <a:defRPr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4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457200" y="4683918"/>
            <a:ext cx="2133599" cy="357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3124200" y="4683918"/>
            <a:ext cx="2895600" cy="357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6553200" y="4683918"/>
            <a:ext cx="2133599" cy="357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omic Sans MS"/>
                <a:buNone/>
              </a:pPr>
              <a:t>‹#›</a:t>
            </a:fld>
            <a:endParaRPr lang="en-US" sz="1400" b="0" i="0" u="none" strike="noStrike" cap="none" baseline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含標題的內容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57200" y="204787"/>
            <a:ext cx="3008399" cy="87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3575050" y="204787"/>
            <a:ext cx="5111699" cy="4389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399" cy="3518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omic Sans MS"/>
              <a:buNone/>
              <a:defRPr/>
            </a:lvl1pPr>
            <a:lvl2pPr marL="457200" indent="0" rtl="0">
              <a:spcBef>
                <a:spcPts val="0"/>
              </a:spcBef>
              <a:buFont typeface="Comic Sans MS"/>
              <a:buNone/>
              <a:defRPr/>
            </a:lvl2pPr>
            <a:lvl3pPr marL="914400" indent="0" rtl="0">
              <a:spcBef>
                <a:spcPts val="0"/>
              </a:spcBef>
              <a:buFont typeface="Comic Sans MS"/>
              <a:buNone/>
              <a:defRPr/>
            </a:lvl3pPr>
            <a:lvl4pPr marL="1371600" indent="0" rtl="0">
              <a:spcBef>
                <a:spcPts val="0"/>
              </a:spcBef>
              <a:buFont typeface="Comic Sans MS"/>
              <a:buNone/>
              <a:defRPr/>
            </a:lvl4pPr>
            <a:lvl5pPr marL="1828800" indent="0" rtl="0">
              <a:spcBef>
                <a:spcPts val="0"/>
              </a:spcBef>
              <a:buFont typeface="Comic Sans MS"/>
              <a:buNone/>
              <a:defRPr/>
            </a:lvl5pPr>
            <a:lvl6pPr marL="2286000" indent="0" rtl="0">
              <a:spcBef>
                <a:spcPts val="0"/>
              </a:spcBef>
              <a:buFont typeface="Comic Sans MS"/>
              <a:buNone/>
              <a:defRPr/>
            </a:lvl6pPr>
            <a:lvl7pPr marL="2743200" indent="0" rtl="0">
              <a:spcBef>
                <a:spcPts val="0"/>
              </a:spcBef>
              <a:buFont typeface="Comic Sans MS"/>
              <a:buNone/>
              <a:defRPr/>
            </a:lvl7pPr>
            <a:lvl8pPr marL="3200400" indent="0" rtl="0">
              <a:spcBef>
                <a:spcPts val="0"/>
              </a:spcBef>
              <a:buFont typeface="Comic Sans MS"/>
              <a:buNone/>
              <a:defRPr/>
            </a:lvl8pPr>
            <a:lvl9pPr marL="3657600" indent="0" rtl="0">
              <a:spcBef>
                <a:spcPts val="0"/>
              </a:spcBef>
              <a:buFont typeface="Comic Sans MS"/>
              <a:buNone/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457200" y="4683918"/>
            <a:ext cx="2133599" cy="357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3124200" y="4683918"/>
            <a:ext cx="2895600" cy="357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6553200" y="4683918"/>
            <a:ext cx="2133599" cy="357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omic Sans MS"/>
                <a:buNone/>
              </a:pPr>
              <a:t>‹#›</a:t>
            </a:fld>
            <a:endParaRPr lang="en-US" sz="1400" b="0" i="0" u="none" strike="noStrike" cap="none" baseline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含標題的圖片">
    <p:bg>
      <p:bgPr>
        <a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399" cy="42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399" cy="3086099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1792288" y="4025502"/>
            <a:ext cx="5486399" cy="60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omic Sans MS"/>
              <a:buNone/>
              <a:defRPr/>
            </a:lvl1pPr>
            <a:lvl2pPr marL="457200" indent="0" rtl="0">
              <a:spcBef>
                <a:spcPts val="0"/>
              </a:spcBef>
              <a:buFont typeface="Comic Sans MS"/>
              <a:buNone/>
              <a:defRPr/>
            </a:lvl2pPr>
            <a:lvl3pPr marL="914400" indent="0" rtl="0">
              <a:spcBef>
                <a:spcPts val="0"/>
              </a:spcBef>
              <a:buFont typeface="Comic Sans MS"/>
              <a:buNone/>
              <a:defRPr/>
            </a:lvl3pPr>
            <a:lvl4pPr marL="1371600" indent="0" rtl="0">
              <a:spcBef>
                <a:spcPts val="0"/>
              </a:spcBef>
              <a:buFont typeface="Comic Sans MS"/>
              <a:buNone/>
              <a:defRPr/>
            </a:lvl4pPr>
            <a:lvl5pPr marL="1828800" indent="0" rtl="0">
              <a:spcBef>
                <a:spcPts val="0"/>
              </a:spcBef>
              <a:buFont typeface="Comic Sans MS"/>
              <a:buNone/>
              <a:defRPr/>
            </a:lvl5pPr>
            <a:lvl6pPr marL="2286000" indent="0" rtl="0">
              <a:spcBef>
                <a:spcPts val="0"/>
              </a:spcBef>
              <a:buFont typeface="Comic Sans MS"/>
              <a:buNone/>
              <a:defRPr/>
            </a:lvl6pPr>
            <a:lvl7pPr marL="2743200" indent="0" rtl="0">
              <a:spcBef>
                <a:spcPts val="0"/>
              </a:spcBef>
              <a:buFont typeface="Comic Sans MS"/>
              <a:buNone/>
              <a:defRPr/>
            </a:lvl7pPr>
            <a:lvl8pPr marL="3200400" indent="0" rtl="0">
              <a:spcBef>
                <a:spcPts val="0"/>
              </a:spcBef>
              <a:buFont typeface="Comic Sans MS"/>
              <a:buNone/>
              <a:defRPr/>
            </a:lvl8pPr>
            <a:lvl9pPr marL="3657600" indent="0" rtl="0">
              <a:spcBef>
                <a:spcPts val="0"/>
              </a:spcBef>
              <a:buFont typeface="Comic Sans MS"/>
              <a:buNone/>
              <a:defRPr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457200" y="4683918"/>
            <a:ext cx="2133599" cy="357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3124200" y="4683918"/>
            <a:ext cx="2895600" cy="357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6553200" y="4683918"/>
            <a:ext cx="2133599" cy="357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omic Sans MS"/>
                <a:buNone/>
              </a:pPr>
              <a:t>‹#›</a:t>
            </a:fld>
            <a:endParaRPr lang="en-US" sz="1400" b="0" i="0" u="none" strike="noStrike" cap="none" baseline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50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omic Sans MS"/>
              <a:buChar char="•"/>
              <a:defRPr/>
            </a:lvl1pPr>
            <a:lvl2pPr marL="742950" marR="0" indent="-190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omic Sans MS"/>
              <a:buChar char="–"/>
              <a:defRPr/>
            </a:lvl2pPr>
            <a:lvl3pPr marL="1143000" marR="0" indent="127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omic Sans MS"/>
              <a:buChar char="•"/>
              <a:defRPr/>
            </a:lvl3pPr>
            <a:lvl4pPr marL="1600200" marR="0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omic Sans MS"/>
              <a:buChar char="–"/>
              <a:defRPr/>
            </a:lvl4pPr>
            <a:lvl5pPr marL="2057400" marR="0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omic Sans MS"/>
              <a:buChar char="»"/>
              <a:defRPr/>
            </a:lvl5pPr>
            <a:lvl6pPr marL="2514600" marR="0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omic Sans MS"/>
              <a:buChar char="»"/>
              <a:defRPr/>
            </a:lvl6pPr>
            <a:lvl7pPr marL="2971800" marR="0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omic Sans MS"/>
              <a:buChar char="»"/>
              <a:defRPr/>
            </a:lvl7pPr>
            <a:lvl8pPr marL="3429000" marR="0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omic Sans MS"/>
              <a:buChar char="»"/>
              <a:defRPr/>
            </a:lvl8pPr>
            <a:lvl9pPr marL="3886200" marR="0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omic Sans MS"/>
              <a:buChar char="»"/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457200" y="4683918"/>
            <a:ext cx="2133599" cy="357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3124200" y="4683918"/>
            <a:ext cx="2895600" cy="357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6553200" y="4683918"/>
            <a:ext cx="2133599" cy="357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omic Sans MS"/>
                <a:buNone/>
              </a:pPr>
              <a:t>‹#›</a:t>
            </a:fld>
            <a:endParaRPr lang="en-US" sz="1400" b="0" i="0" u="none" strike="noStrike" cap="none" baseline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0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0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image" Target="../media/image4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258" y="1168752"/>
            <a:ext cx="8229600" cy="857400"/>
          </a:xfrm>
        </p:spPr>
        <p:txBody>
          <a:bodyPr/>
          <a:lstStyle/>
          <a:p>
            <a:r>
              <a:rPr lang="en-US" sz="4400" b="1" u="sng" dirty="0" smtClean="0">
                <a:solidFill>
                  <a:srgbClr val="FF0000"/>
                </a:solidFill>
              </a:rPr>
              <a:t>What is your favorite food? </a:t>
            </a:r>
            <a:endParaRPr lang="en-US" sz="4400" b="1" u="sng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3514" y="2315602"/>
            <a:ext cx="8229600" cy="2568497"/>
          </a:xfrm>
        </p:spPr>
        <p:txBody>
          <a:bodyPr/>
          <a:lstStyle/>
          <a:p>
            <a:pPr marL="292100" indent="0">
              <a:buNone/>
            </a:pPr>
            <a:r>
              <a:rPr lang="en-US" sz="4800" dirty="0" smtClean="0"/>
              <a:t>My favorite food is_______.  </a:t>
            </a:r>
            <a:endParaRPr lang="en-US" sz="4800" dirty="0"/>
          </a:p>
        </p:txBody>
      </p:sp>
      <p:pic>
        <p:nvPicPr>
          <p:cNvPr id="1026" name="Picture 2" descr="http://api.ning.com/files/H10PmtyF9mXIPTY4WWHvWiWg7dbwszYwRhb0JBbLP-7MCgyoHG6uJV8cIWmu0nGxDlzgKH2zCVgodivVjjWV845L52w1ckWj/CapresePizz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0832" y="3865153"/>
            <a:ext cx="2250773" cy="1339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wilstar.com/wp-content/uploads/2015/06/ice-cream-day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6338" y="3262477"/>
            <a:ext cx="1269638" cy="1855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lewisteach.com/images/Israel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07493" y="-66812"/>
            <a:ext cx="1711338" cy="1223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texaschickenmalaysia.com/menu/sides-french-fries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67573"/>
            <a:ext cx="1650441" cy="1313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0" descr="http://www.dunkindonuts.com/content/dunkindonuts/en/menu/food/bakery/donuts/donuts/_jcr_content/block/image.img.png/1415193587324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6" name="Picture 12" descr="http://www.healthyoptions.com.ph/images/tinymce/Strawberry-Dream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3300" y="4031519"/>
            <a:ext cx="1385015" cy="114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images.clipartpanda.com/food-clip-art-Burger1_Food_Clipart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8373" y="3983874"/>
            <a:ext cx="1175593" cy="101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images.clipartpanda.com/clipart-food-food-clipart-pictures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1483" y="-67573"/>
            <a:ext cx="1223471" cy="1129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images.clipartpanda.com/healthy-food-clipart-black-and-white-RTAk5a8TL.jpe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5807" y="68821"/>
            <a:ext cx="1322238" cy="1042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www.polyvore.com/cgi/img-thing?.out=jpg&amp;size=l&amp;tid=63174960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0734" y="3976111"/>
            <a:ext cx="1117693" cy="1117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www.healthandbloom.com/img/apple-face-packs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1257" y="0"/>
            <a:ext cx="1269957" cy="1015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://savorsa.zippykid.netdna-cdn.com/wp-content/uploads/2010/01/Fried-Chicken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4631" y="4022364"/>
            <a:ext cx="1364039" cy="939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47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-757873" y="-2077"/>
            <a:ext cx="91218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omic Sans MS"/>
              <a:buNone/>
            </a:pPr>
            <a:r>
              <a:rPr lang="en-US" sz="7200" b="1" dirty="0" smtClean="0">
                <a:latin typeface="Comic Sans MS"/>
                <a:ea typeface="Comic Sans MS"/>
                <a:cs typeface="Comic Sans MS"/>
                <a:sym typeface="Comic Sans MS"/>
              </a:rPr>
              <a:t>m</a:t>
            </a:r>
            <a:r>
              <a:rPr lang="en-US" sz="7200" b="1" i="0" u="none" strike="noStrike" cap="none" baseline="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ilkfish</a:t>
            </a:r>
            <a:endParaRPr lang="en-US" sz="7200" b="1" i="0" u="none" strike="noStrike" cap="none" baseline="0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943600" y="1224298"/>
            <a:ext cx="2801327" cy="92333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algn="ctr" eaLnBrk="1" hangingPunct="1"/>
            <a:r>
              <a:rPr kumimoji="0" lang="en-US" altLang="ko-KR" sz="54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맑은 고딕" panose="020B0503020000020004" pitchFamily="34" charset="-127"/>
              </a:rPr>
              <a:t>milkfish</a:t>
            </a:r>
            <a:endParaRPr kumimoji="0" lang="ko-KR" altLang="en-US" sz="5400" b="1" dirty="0">
              <a:solidFill>
                <a:srgbClr val="FF0000"/>
              </a:solidFill>
              <a:latin typeface="Comic Sans MS" panose="030F0702030302020204" pitchFamily="66" charset="0"/>
              <a:ea typeface="맑은 고딕" panose="020B0503020000020004" pitchFamily="34" charset="-127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734558" y="2640390"/>
            <a:ext cx="3409442" cy="92333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algn="ctr" eaLnBrk="1" hangingPunct="1"/>
            <a:r>
              <a:rPr kumimoji="0" lang="en-US" altLang="ko-KR" sz="54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맑은 고딕" panose="020B0503020000020004" pitchFamily="34" charset="-127"/>
              </a:rPr>
              <a:t>rice</a:t>
            </a:r>
            <a:endParaRPr kumimoji="0" lang="ko-KR" altLang="en-US" sz="5400" b="1" dirty="0">
              <a:solidFill>
                <a:srgbClr val="FF0000"/>
              </a:solidFill>
              <a:latin typeface="Comic Sans MS" panose="030F0702030302020204" pitchFamily="66" charset="0"/>
              <a:ea typeface="맑은 고딕" panose="020B0503020000020004" pitchFamily="34" charset="-127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722920" y="4056482"/>
            <a:ext cx="1783628" cy="92333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algn="ctr" eaLnBrk="1" hangingPunct="1"/>
            <a:r>
              <a:rPr kumimoji="0" lang="en-US" altLang="ko-KR" sz="54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맑은 고딕" panose="020B0503020000020004" pitchFamily="34" charset="-127"/>
              </a:rPr>
              <a:t>soup</a:t>
            </a:r>
            <a:endParaRPr kumimoji="0" lang="ko-KR" altLang="en-US" sz="5400" b="1" dirty="0">
              <a:solidFill>
                <a:srgbClr val="FF0000"/>
              </a:solidFill>
              <a:latin typeface="Comic Sans MS" panose="030F0702030302020204" pitchFamily="66" charset="0"/>
              <a:ea typeface="맑은 고딕" panose="020B0503020000020004" pitchFamily="34" charset="-127"/>
            </a:endParaRPr>
          </a:p>
        </p:txBody>
      </p:sp>
      <p:pic>
        <p:nvPicPr>
          <p:cNvPr id="9" name="Picture 2" descr="http://farm4.staticflickr.com/3729/10204845486_b7b7b435a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167" y="1224298"/>
            <a:ext cx="5736524" cy="373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H="1">
            <a:off x="3470564" y="3204736"/>
            <a:ext cx="3182858" cy="120355"/>
          </a:xfrm>
          <a:prstGeom prst="straightConnector1">
            <a:avLst/>
          </a:prstGeom>
          <a:ln w="1270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733800" y="1832787"/>
            <a:ext cx="2277230" cy="438628"/>
          </a:xfrm>
          <a:prstGeom prst="straightConnector1">
            <a:avLst/>
          </a:prstGeom>
          <a:ln w="1270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3733800" y="3932695"/>
            <a:ext cx="3026997" cy="643990"/>
          </a:xfrm>
          <a:prstGeom prst="straightConnector1">
            <a:avLst/>
          </a:prstGeom>
          <a:ln w="1270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http://www.clker.com/cliparts/9/0/6/a/128773300440023421308507_milkfish3-hi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4740" y="281057"/>
            <a:ext cx="2659988" cy="77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0777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Shape 13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81475" y="1195575"/>
            <a:ext cx="4380899" cy="3683099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Shape 137"/>
          <p:cNvSpPr/>
          <p:nvPr/>
        </p:nvSpPr>
        <p:spPr>
          <a:xfrm>
            <a:off x="0" y="563880"/>
            <a:ext cx="3169920" cy="2162370"/>
          </a:xfrm>
          <a:prstGeom prst="cloudCallout">
            <a:avLst>
              <a:gd name="adj1" fmla="val 41307"/>
              <a:gd name="adj2" fmla="val 52647"/>
            </a:avLst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Shape 138"/>
          <p:cNvSpPr/>
          <p:nvPr/>
        </p:nvSpPr>
        <p:spPr>
          <a:xfrm>
            <a:off x="6530625" y="1608750"/>
            <a:ext cx="2213400" cy="1214399"/>
          </a:xfrm>
          <a:prstGeom prst="wedgeRoundRectCallout">
            <a:avLst>
              <a:gd name="adj1" fmla="val -78257"/>
              <a:gd name="adj2" fmla="val 51443"/>
              <a:gd name="adj3" fmla="val 0"/>
            </a:avLst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 is milkfish.</a:t>
            </a:r>
            <a:endParaRPr lang="en-US" sz="2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Shape 139"/>
          <p:cNvSpPr/>
          <p:nvPr/>
        </p:nvSpPr>
        <p:spPr>
          <a:xfrm>
            <a:off x="58825" y="3416962"/>
            <a:ext cx="2477099" cy="1214399"/>
          </a:xfrm>
          <a:prstGeom prst="wedgeRoundRectCallout">
            <a:avLst>
              <a:gd name="adj1" fmla="val 58197"/>
              <a:gd name="adj2" fmla="val -72738"/>
              <a:gd name="adj3" fmla="val 0"/>
            </a:avLst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</a:t>
            </a:r>
            <a:r>
              <a:rPr lang="en-US" sz="24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 it?</a:t>
            </a:r>
            <a:endParaRPr lang="en-US" sz="2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Picture 2" descr="http://farm4.staticflickr.com/3729/10204845486_b7b7b435a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411" y="893588"/>
            <a:ext cx="1907097" cy="1430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549" y="38467"/>
            <a:ext cx="8733422" cy="8645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Shape 206"/>
          <p:cNvSpPr txBox="1">
            <a:spLocks noGrp="1"/>
          </p:cNvSpPr>
          <p:nvPr>
            <p:ph type="title"/>
          </p:nvPr>
        </p:nvSpPr>
        <p:spPr>
          <a:xfrm>
            <a:off x="40458" y="0"/>
            <a:ext cx="3447694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54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</a:t>
            </a:r>
            <a:r>
              <a:rPr lang="en-US" sz="54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 it?</a:t>
            </a:r>
            <a:endParaRPr lang="en-US" sz="5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Shape 211"/>
          <p:cNvSpPr txBox="1"/>
          <p:nvPr/>
        </p:nvSpPr>
        <p:spPr>
          <a:xfrm>
            <a:off x="552166" y="2779055"/>
            <a:ext cx="3568700" cy="47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400" dirty="0" smtClean="0"/>
              <a:t>rice pudding</a:t>
            </a:r>
            <a:endParaRPr lang="en-US" sz="2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Shape 207"/>
          <p:cNvSpPr txBox="1"/>
          <p:nvPr/>
        </p:nvSpPr>
        <p:spPr>
          <a:xfrm>
            <a:off x="3664572" y="-12906"/>
            <a:ext cx="5025517" cy="59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en-US" sz="4800" b="0" i="0" u="none" strike="noStrike" cap="none" baseline="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        It is_____.</a:t>
            </a:r>
            <a:endParaRPr lang="en-US" sz="4800" b="0" i="0" u="none" strike="noStrike" cap="none" baseline="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Shape 213"/>
          <p:cNvSpPr txBox="1"/>
          <p:nvPr/>
        </p:nvSpPr>
        <p:spPr>
          <a:xfrm>
            <a:off x="4657060" y="2424416"/>
            <a:ext cx="2947590" cy="47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oyster </a:t>
            </a:r>
            <a:r>
              <a:rPr lang="en-US" sz="24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pancake</a:t>
            </a:r>
            <a:endParaRPr lang="en-US" sz="2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Shape 214"/>
          <p:cNvSpPr txBox="1"/>
          <p:nvPr/>
        </p:nvSpPr>
        <p:spPr>
          <a:xfrm>
            <a:off x="2377552" y="4441874"/>
            <a:ext cx="1796999" cy="59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duck head</a:t>
            </a:r>
            <a:endParaRPr lang="en-US" sz="2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Shape 215"/>
          <p:cNvSpPr txBox="1"/>
          <p:nvPr/>
        </p:nvSpPr>
        <p:spPr>
          <a:xfrm>
            <a:off x="7120464" y="4397596"/>
            <a:ext cx="1796999" cy="40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400" dirty="0"/>
              <a:t>m</a:t>
            </a:r>
            <a:r>
              <a:rPr lang="en-US" sz="2400" dirty="0" smtClean="0"/>
              <a:t>ilkfish</a:t>
            </a:r>
            <a:endParaRPr lang="en-US" sz="2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Picture 2" descr="http://marieclaire.com.my/wp-content/uploads/2014/12/small-Madou-bowl-pudding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517" y="999685"/>
            <a:ext cx="2777535" cy="185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web1.tainan.gov.tw/Upload/Map/Pic/1019_63395296679515625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549" y="3454401"/>
            <a:ext cx="2362200" cy="179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farm4.staticflickr.com/3729/10204845486_b7b7b435a2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32888" y="3118836"/>
            <a:ext cx="2633383" cy="1924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farm4.staticflickr.com/3669/12590468205_44ddbb835e_b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6143" y="954424"/>
            <a:ext cx="2374321" cy="1583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www.clker.com/cliparts/9/0/6/a/128773300440023421308507_milkfish3-hi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4172" y="4081133"/>
            <a:ext cx="1488789" cy="434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://www.depi.vic.gov.au/__data/assets/image/0009/211797/oyster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8166" y="999685"/>
            <a:ext cx="932968" cy="1002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ajet.net/wp-content/uploads/2013/05/duck.jp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76749" y="3720180"/>
            <a:ext cx="867692" cy="87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66958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06"/>
          <p:cNvSpPr txBox="1">
            <a:spLocks/>
          </p:cNvSpPr>
          <p:nvPr/>
        </p:nvSpPr>
        <p:spPr>
          <a:xfrm>
            <a:off x="343064" y="2052818"/>
            <a:ext cx="3447694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>
              <a:buClr>
                <a:srgbClr val="000000"/>
              </a:buClr>
              <a:buSzPct val="25000"/>
              <a:buFont typeface="Arial"/>
              <a:buNone/>
            </a:pPr>
            <a:r>
              <a:rPr lang="en-US" sz="5400" dirty="0" smtClean="0"/>
              <a:t>What is it?</a:t>
            </a:r>
            <a:endParaRPr lang="en-US" sz="5400" dirty="0"/>
          </a:p>
        </p:txBody>
      </p:sp>
      <p:sp>
        <p:nvSpPr>
          <p:cNvPr id="4" name="Shape 207"/>
          <p:cNvSpPr txBox="1"/>
          <p:nvPr/>
        </p:nvSpPr>
        <p:spPr>
          <a:xfrm>
            <a:off x="3460639" y="2890463"/>
            <a:ext cx="5025517" cy="59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en-US" sz="4800" b="0" i="0" u="none" strike="noStrike" cap="none" baseline="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        It is_____.</a:t>
            </a:r>
            <a:endParaRPr lang="en-US" sz="4800" b="0" i="0" u="none" strike="noStrike" cap="none" baseline="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244388" y="1776173"/>
            <a:ext cx="3900015" cy="1840122"/>
          </a:xfrm>
          <a:prstGeom prst="wedgeRectCallout">
            <a:avLst>
              <a:gd name="adj1" fmla="val -52376"/>
              <a:gd name="adj2" fmla="val 70906"/>
            </a:avLst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ular Callout 5"/>
          <p:cNvSpPr/>
          <p:nvPr/>
        </p:nvSpPr>
        <p:spPr>
          <a:xfrm>
            <a:off x="4833336" y="2481518"/>
            <a:ext cx="3900015" cy="1840122"/>
          </a:xfrm>
          <a:prstGeom prst="wedgeRectCallout">
            <a:avLst>
              <a:gd name="adj1" fmla="val 55071"/>
              <a:gd name="adj2" fmla="val 78056"/>
            </a:avLst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4946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-136058" y="57272"/>
            <a:ext cx="91218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omic Sans MS"/>
              <a:buNone/>
            </a:pPr>
            <a:r>
              <a:rPr lang="en-US" sz="7200" b="1" dirty="0" smtClean="0">
                <a:latin typeface="Comic Sans MS"/>
                <a:ea typeface="Comic Sans MS"/>
                <a:cs typeface="Comic Sans MS"/>
                <a:sym typeface="Comic Sans MS"/>
              </a:rPr>
              <a:t>m</a:t>
            </a:r>
            <a:r>
              <a:rPr lang="en-US" sz="7200" b="1" i="0" u="none" strike="noStrike" cap="none" baseline="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ilkfish</a:t>
            </a:r>
            <a:endParaRPr lang="en-US" sz="7200" b="1" i="0" u="none" strike="noStrike" cap="none" baseline="0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9" name="Picture 2" descr="http://farm4.staticflickr.com/3729/10204845486_b7b7b435a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830" y="1227932"/>
            <a:ext cx="5736524" cy="373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www.clker.com/cliparts/9/0/6/a/128773300440023421308507_milkfish3-hi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0488" y="2928347"/>
            <a:ext cx="3205996" cy="93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0955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84"/>
          <p:cNvSpPr txBox="1">
            <a:spLocks noGrp="1"/>
          </p:cNvSpPr>
          <p:nvPr>
            <p:ph type="title"/>
          </p:nvPr>
        </p:nvSpPr>
        <p:spPr>
          <a:xfrm>
            <a:off x="0" y="88900"/>
            <a:ext cx="91218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omic Sans MS"/>
              <a:buNone/>
            </a:pPr>
            <a:r>
              <a:rPr lang="en-US" sz="6000" b="1" dirty="0">
                <a:latin typeface="Comic Sans MS"/>
                <a:ea typeface="Comic Sans MS"/>
                <a:cs typeface="Comic Sans MS"/>
                <a:sym typeface="Comic Sans MS"/>
              </a:rPr>
              <a:t>o</a:t>
            </a:r>
            <a:r>
              <a:rPr lang="en-US" sz="6000" b="1" i="0" u="none" strike="noStrike" cap="none" baseline="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yster pancake</a:t>
            </a:r>
            <a:endParaRPr lang="en-US" sz="6000" b="1" i="0" u="none" strike="noStrike" cap="none" baseline="0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3074" name="Picture 2" descr="http://farm4.staticflickr.com/3669/12590468205_44ddbb835e_b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2524" y="1486548"/>
            <a:ext cx="5197961" cy="34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depi.vic.gov.au/__data/assets/image/0009/211797/oyster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5018" y="2197190"/>
            <a:ext cx="2102555" cy="226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83314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0" y="88900"/>
            <a:ext cx="91218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omic Sans MS"/>
              <a:buNone/>
            </a:pPr>
            <a:r>
              <a:rPr lang="en-US" sz="6000" b="1" i="0" u="none" strike="noStrike" cap="none" baseline="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rice pudding</a:t>
            </a:r>
            <a:endParaRPr lang="en-US" sz="6000" b="1" i="0" u="none" strike="noStrike" cap="none" baseline="0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8194" name="Picture 2" descr="http://marieclaire.com.my/wp-content/uploads/2014/12/small-Madou-bowl-pudding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7338" y="1060012"/>
            <a:ext cx="5990829" cy="3991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566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eb1.tainan.gov.tw/Upload/Map/Pic/1019_633952966795156250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7245" y="848590"/>
            <a:ext cx="5776924" cy="469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hape 109"/>
          <p:cNvSpPr txBox="1">
            <a:spLocks/>
          </p:cNvSpPr>
          <p:nvPr/>
        </p:nvSpPr>
        <p:spPr>
          <a:xfrm>
            <a:off x="2737519" y="48491"/>
            <a:ext cx="8645562" cy="800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pPr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5400" b="1" dirty="0" smtClean="0">
                <a:solidFill>
                  <a:schemeClr val="dk1"/>
                </a:solidFill>
                <a:latin typeface="Comic Sans MS" panose="030F0702030302020204" pitchFamily="66" charset="0"/>
                <a:ea typeface="Schoolbell"/>
                <a:cs typeface="Schoolbell"/>
                <a:sym typeface="Schoolbell"/>
              </a:rPr>
              <a:t>duck head</a:t>
            </a:r>
            <a:endParaRPr lang="en-US" sz="5400" b="1" dirty="0">
              <a:solidFill>
                <a:schemeClr val="dk1"/>
              </a:solidFill>
              <a:latin typeface="Comic Sans MS" panose="030F0702030302020204" pitchFamily="66" charset="0"/>
              <a:ea typeface="Schoolbell"/>
              <a:cs typeface="Schoolbell"/>
              <a:sym typeface="Schoolbell"/>
            </a:endParaRPr>
          </a:p>
        </p:txBody>
      </p:sp>
      <p:pic>
        <p:nvPicPr>
          <p:cNvPr id="9218" name="Picture 2" descr="http://ajet.net/wp-content/uploads/2013/05/duck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62235" y="1909485"/>
            <a:ext cx="2296390" cy="230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6502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-136058" y="57272"/>
            <a:ext cx="91218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omic Sans MS"/>
              <a:buNone/>
            </a:pPr>
            <a:r>
              <a:rPr lang="en-US" sz="7200" b="1" dirty="0" smtClean="0">
                <a:latin typeface="Comic Sans MS"/>
                <a:ea typeface="Comic Sans MS"/>
                <a:cs typeface="Comic Sans MS"/>
                <a:sym typeface="Comic Sans MS"/>
              </a:rPr>
              <a:t>m</a:t>
            </a:r>
            <a:r>
              <a:rPr lang="en-US" sz="7200" b="1" i="0" u="none" strike="noStrike" cap="none" baseline="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ilkfish</a:t>
            </a:r>
            <a:endParaRPr lang="en-US" sz="7200" b="1" i="0" u="none" strike="noStrike" cap="none" baseline="0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9" name="Picture 2" descr="http://farm4.staticflickr.com/3729/10204845486_b7b7b435a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830" y="1227932"/>
            <a:ext cx="5736524" cy="373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www.clker.com/cliparts/9/0/6/a/128773300440023421308507_milkfish3-hi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0488" y="2928347"/>
            <a:ext cx="3205996" cy="93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8635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84"/>
          <p:cNvSpPr txBox="1">
            <a:spLocks noGrp="1"/>
          </p:cNvSpPr>
          <p:nvPr>
            <p:ph type="title"/>
          </p:nvPr>
        </p:nvSpPr>
        <p:spPr>
          <a:xfrm>
            <a:off x="0" y="88900"/>
            <a:ext cx="91218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omic Sans MS"/>
              <a:buNone/>
            </a:pPr>
            <a:r>
              <a:rPr lang="en-US" sz="6000" b="1" dirty="0">
                <a:latin typeface="Comic Sans MS"/>
                <a:ea typeface="Comic Sans MS"/>
                <a:cs typeface="Comic Sans MS"/>
                <a:sym typeface="Comic Sans MS"/>
              </a:rPr>
              <a:t>o</a:t>
            </a:r>
            <a:r>
              <a:rPr lang="en-US" sz="6000" b="1" i="0" u="none" strike="noStrike" cap="none" baseline="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yster pancake</a:t>
            </a:r>
            <a:endParaRPr lang="en-US" sz="6000" b="1" i="0" u="none" strike="noStrike" cap="none" baseline="0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3074" name="Picture 2" descr="http://farm4.staticflickr.com/3669/12590468205_44ddbb835e_b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2524" y="1486548"/>
            <a:ext cx="5197961" cy="34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depi.vic.gov.au/__data/assets/image/0009/211797/oyster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5018" y="2197190"/>
            <a:ext cx="2102555" cy="226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18231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258" y="1168752"/>
            <a:ext cx="8229600" cy="857400"/>
          </a:xfrm>
        </p:spPr>
        <p:txBody>
          <a:bodyPr/>
          <a:lstStyle/>
          <a:p>
            <a:r>
              <a:rPr lang="en-US" sz="4400" b="1" u="sng" dirty="0" smtClean="0">
                <a:solidFill>
                  <a:srgbClr val="FF0000"/>
                </a:solidFill>
              </a:rPr>
              <a:t>What is your favorite food? </a:t>
            </a:r>
            <a:endParaRPr lang="en-US" sz="4400" b="1" u="sng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3514" y="2315602"/>
            <a:ext cx="8229600" cy="2568497"/>
          </a:xfrm>
        </p:spPr>
        <p:txBody>
          <a:bodyPr/>
          <a:lstStyle/>
          <a:p>
            <a:pPr marL="292100" indent="0">
              <a:buNone/>
            </a:pPr>
            <a:r>
              <a:rPr lang="en-US" sz="4800" dirty="0" smtClean="0"/>
              <a:t>My favorite food is_______.  </a:t>
            </a:r>
            <a:endParaRPr lang="en-US" sz="4800" dirty="0"/>
          </a:p>
        </p:txBody>
      </p:sp>
      <p:pic>
        <p:nvPicPr>
          <p:cNvPr id="1026" name="Picture 2" descr="http://api.ning.com/files/H10PmtyF9mXIPTY4WWHvWiWg7dbwszYwRhb0JBbLP-7MCgyoHG6uJV8cIWmu0nGxDlzgKH2zCVgodivVjjWV845L52w1ckWj/CapresePizz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0115" y="3261716"/>
            <a:ext cx="2725885" cy="1622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1053755" y="3743986"/>
            <a:ext cx="2011787" cy="6578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81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eb1.tainan.gov.tw/Upload/Map/Pic/1019_633952966795156250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7245" y="848590"/>
            <a:ext cx="5776924" cy="469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hape 109"/>
          <p:cNvSpPr txBox="1">
            <a:spLocks/>
          </p:cNvSpPr>
          <p:nvPr/>
        </p:nvSpPr>
        <p:spPr>
          <a:xfrm>
            <a:off x="2737519" y="48491"/>
            <a:ext cx="8645562" cy="800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pPr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5400" b="1" dirty="0" smtClean="0">
                <a:solidFill>
                  <a:schemeClr val="dk1"/>
                </a:solidFill>
                <a:latin typeface="Comic Sans MS" panose="030F0702030302020204" pitchFamily="66" charset="0"/>
                <a:ea typeface="Schoolbell"/>
                <a:cs typeface="Schoolbell"/>
                <a:sym typeface="Schoolbell"/>
              </a:rPr>
              <a:t>duck head</a:t>
            </a:r>
            <a:endParaRPr lang="en-US" sz="5400" b="1" dirty="0">
              <a:solidFill>
                <a:schemeClr val="dk1"/>
              </a:solidFill>
              <a:latin typeface="Comic Sans MS" panose="030F0702030302020204" pitchFamily="66" charset="0"/>
              <a:ea typeface="Schoolbell"/>
              <a:cs typeface="Schoolbell"/>
              <a:sym typeface="Schoolbell"/>
            </a:endParaRPr>
          </a:p>
        </p:txBody>
      </p:sp>
      <p:pic>
        <p:nvPicPr>
          <p:cNvPr id="9218" name="Picture 2" descr="http://ajet.net/wp-content/uploads/2013/05/duck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62235" y="1909485"/>
            <a:ext cx="2296390" cy="230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4666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-136058" y="57272"/>
            <a:ext cx="91218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omic Sans MS"/>
              <a:buNone/>
            </a:pPr>
            <a:r>
              <a:rPr lang="en-US" sz="7200" b="1" dirty="0" smtClean="0">
                <a:latin typeface="Comic Sans MS"/>
                <a:ea typeface="Comic Sans MS"/>
                <a:cs typeface="Comic Sans MS"/>
                <a:sym typeface="Comic Sans MS"/>
              </a:rPr>
              <a:t>m</a:t>
            </a:r>
            <a:r>
              <a:rPr lang="en-US" sz="7200" b="1" i="0" u="none" strike="noStrike" cap="none" baseline="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ilkfish</a:t>
            </a:r>
            <a:endParaRPr lang="en-US" sz="7200" b="1" i="0" u="none" strike="noStrike" cap="none" baseline="0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9" name="Picture 2" descr="http://farm4.staticflickr.com/3729/10204845486_b7b7b435a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830" y="1227932"/>
            <a:ext cx="5736524" cy="373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www.clker.com/cliparts/9/0/6/a/128773300440023421308507_milkfish3-hi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9746" y="2915191"/>
            <a:ext cx="3205996" cy="93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9809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0" y="88900"/>
            <a:ext cx="91218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omic Sans MS"/>
              <a:buNone/>
            </a:pPr>
            <a:r>
              <a:rPr lang="en-US" sz="6000" b="1" i="0" u="none" strike="noStrike" cap="none" baseline="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rice pudding</a:t>
            </a:r>
            <a:endParaRPr lang="en-US" sz="6000" b="1" i="0" u="none" strike="noStrike" cap="none" baseline="0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8194" name="Picture 2" descr="http://marieclaire.com.my/wp-content/uploads/2014/12/small-Madou-bowl-pudding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7338" y="1060012"/>
            <a:ext cx="5990829" cy="3991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2632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eb1.tainan.gov.tw/Upload/Map/Pic/1019_633952966795156250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7245" y="848590"/>
            <a:ext cx="5776924" cy="469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hape 109"/>
          <p:cNvSpPr txBox="1">
            <a:spLocks/>
          </p:cNvSpPr>
          <p:nvPr/>
        </p:nvSpPr>
        <p:spPr>
          <a:xfrm>
            <a:off x="2737519" y="48491"/>
            <a:ext cx="8645562" cy="800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pPr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5400" b="1" dirty="0" smtClean="0">
                <a:solidFill>
                  <a:schemeClr val="dk1"/>
                </a:solidFill>
                <a:latin typeface="Comic Sans MS" panose="030F0702030302020204" pitchFamily="66" charset="0"/>
                <a:ea typeface="Schoolbell"/>
                <a:cs typeface="Schoolbell"/>
                <a:sym typeface="Schoolbell"/>
              </a:rPr>
              <a:t>duck head</a:t>
            </a:r>
            <a:endParaRPr lang="en-US" sz="5400" b="1" dirty="0">
              <a:solidFill>
                <a:schemeClr val="dk1"/>
              </a:solidFill>
              <a:latin typeface="Comic Sans MS" panose="030F0702030302020204" pitchFamily="66" charset="0"/>
              <a:ea typeface="Schoolbell"/>
              <a:cs typeface="Schoolbell"/>
              <a:sym typeface="Schoolbell"/>
            </a:endParaRPr>
          </a:p>
        </p:txBody>
      </p:sp>
      <p:pic>
        <p:nvPicPr>
          <p:cNvPr id="9218" name="Picture 2" descr="http://ajet.net/wp-content/uploads/2013/05/duck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62235" y="1909485"/>
            <a:ext cx="2296390" cy="230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63923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0" y="88900"/>
            <a:ext cx="91218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omic Sans MS"/>
              <a:buNone/>
            </a:pPr>
            <a:r>
              <a:rPr lang="en-US" sz="6000" b="1" i="0" u="none" strike="noStrike" cap="none" baseline="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rice pudding</a:t>
            </a:r>
            <a:endParaRPr lang="en-US" sz="6000" b="1" i="0" u="none" strike="noStrike" cap="none" baseline="0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8194" name="Picture 2" descr="http://marieclaire.com.my/wp-content/uploads/2014/12/small-Madou-bowl-pudding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7338" y="1060012"/>
            <a:ext cx="5990829" cy="3991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3303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84"/>
          <p:cNvSpPr txBox="1">
            <a:spLocks noGrp="1"/>
          </p:cNvSpPr>
          <p:nvPr>
            <p:ph type="title"/>
          </p:nvPr>
        </p:nvSpPr>
        <p:spPr>
          <a:xfrm>
            <a:off x="0" y="88900"/>
            <a:ext cx="91218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omic Sans MS"/>
              <a:buNone/>
            </a:pPr>
            <a:r>
              <a:rPr lang="en-US" sz="6000" b="1" dirty="0">
                <a:latin typeface="Comic Sans MS"/>
                <a:ea typeface="Comic Sans MS"/>
                <a:cs typeface="Comic Sans MS"/>
                <a:sym typeface="Comic Sans MS"/>
              </a:rPr>
              <a:t>o</a:t>
            </a:r>
            <a:r>
              <a:rPr lang="en-US" sz="6000" b="1" i="0" u="none" strike="noStrike" cap="none" baseline="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yster pancake</a:t>
            </a:r>
            <a:endParaRPr lang="en-US" sz="6000" b="1" i="0" u="none" strike="noStrike" cap="none" baseline="0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3074" name="Picture 2" descr="http://farm4.staticflickr.com/3669/12590468205_44ddbb835e_b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2524" y="1486548"/>
            <a:ext cx="5197961" cy="34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depi.vic.gov.au/__data/assets/image/0009/211797/oyster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5018" y="2197190"/>
            <a:ext cx="2102555" cy="226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五角星形 4"/>
          <p:cNvSpPr/>
          <p:nvPr/>
        </p:nvSpPr>
        <p:spPr>
          <a:xfrm>
            <a:off x="0" y="4752622"/>
            <a:ext cx="327378" cy="39087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29979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Shape 22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0904" y="1143904"/>
            <a:ext cx="3982199" cy="285570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Shape 224"/>
          <p:cNvSpPr/>
          <p:nvPr/>
        </p:nvSpPr>
        <p:spPr>
          <a:xfrm>
            <a:off x="224550" y="3552225"/>
            <a:ext cx="1801603" cy="1408747"/>
          </a:xfrm>
          <a:prstGeom prst="wedgeRoundRectCallout">
            <a:avLst>
              <a:gd name="adj1" fmla="val 97385"/>
              <a:gd name="adj2" fmla="val -38347"/>
              <a:gd name="adj3" fmla="val 0"/>
            </a:avLst>
          </a:prstGeom>
          <a:solidFill>
            <a:srgbClr val="FFFFFF"/>
          </a:solidFill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400" dirty="0" smtClean="0"/>
              <a:t>It’s yummy! Thank you!</a:t>
            </a:r>
            <a:endParaRPr lang="en-US" sz="2400" dirty="0"/>
          </a:p>
        </p:txBody>
      </p:sp>
      <p:sp>
        <p:nvSpPr>
          <p:cNvPr id="225" name="Shape 225"/>
          <p:cNvSpPr/>
          <p:nvPr/>
        </p:nvSpPr>
        <p:spPr>
          <a:xfrm>
            <a:off x="6467125" y="4098173"/>
            <a:ext cx="2256299" cy="862800"/>
          </a:xfrm>
          <a:prstGeom prst="wedgeRoundRectCallout">
            <a:avLst>
              <a:gd name="adj1" fmla="val -89302"/>
              <a:gd name="adj2" fmla="val -28861"/>
              <a:gd name="adj3" fmla="val 0"/>
            </a:avLst>
          </a:prstGeom>
          <a:solidFill>
            <a:srgbClr val="FFFFFF"/>
          </a:solidFill>
          <a:ln w="57150" cap="flat" cmpd="sng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400" dirty="0" smtClean="0"/>
              <a:t>Goodbye</a:t>
            </a:r>
            <a:r>
              <a:rPr lang="en-US" sz="2400" dirty="0"/>
              <a:t>!</a:t>
            </a:r>
          </a:p>
        </p:txBody>
      </p:sp>
      <p:sp>
        <p:nvSpPr>
          <p:cNvPr id="226" name="Shape 226"/>
          <p:cNvSpPr/>
          <p:nvPr/>
        </p:nvSpPr>
        <p:spPr>
          <a:xfrm>
            <a:off x="224541" y="1416605"/>
            <a:ext cx="1635599" cy="1472100"/>
          </a:xfrm>
          <a:prstGeom prst="wedgeRoundRectCallout">
            <a:avLst>
              <a:gd name="adj1" fmla="val 114616"/>
              <a:gd name="adj2" fmla="val 28948"/>
              <a:gd name="adj3" fmla="val 0"/>
            </a:avLst>
          </a:prstGeom>
          <a:solidFill>
            <a:srgbClr val="FFFFFF"/>
          </a:solidFill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400"/>
              <a:t>One, </a:t>
            </a:r>
            <a:r>
              <a:rPr lang="en-US" sz="2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please!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Shape 227"/>
          <p:cNvSpPr/>
          <p:nvPr/>
        </p:nvSpPr>
        <p:spPr>
          <a:xfrm>
            <a:off x="6891314" y="1733941"/>
            <a:ext cx="1635599" cy="1623599"/>
          </a:xfrm>
          <a:prstGeom prst="wedgeRoundRectCallout">
            <a:avLst>
              <a:gd name="adj1" fmla="val -128218"/>
              <a:gd name="adj2" fmla="val 25877"/>
              <a:gd name="adj3" fmla="val 0"/>
            </a:avLst>
          </a:prstGeom>
          <a:solidFill>
            <a:srgbClr val="FFFFFF"/>
          </a:solidFill>
          <a:ln w="57150" cap="flat" cmpd="sng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Here you are.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Shape 228"/>
          <p:cNvSpPr/>
          <p:nvPr/>
        </p:nvSpPr>
        <p:spPr>
          <a:xfrm>
            <a:off x="224550" y="45000"/>
            <a:ext cx="2481000" cy="716100"/>
          </a:xfrm>
          <a:prstGeom prst="wedgeRoundRectCallout">
            <a:avLst>
              <a:gd name="adj1" fmla="val 76131"/>
              <a:gd name="adj2" fmla="val 144435"/>
              <a:gd name="adj3" fmla="val 0"/>
            </a:avLst>
          </a:prstGeom>
          <a:solidFill>
            <a:srgbClr val="FFFFFF"/>
          </a:solidFill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400" dirty="0"/>
              <a:t>What </a:t>
            </a:r>
            <a:r>
              <a:rPr lang="en-US" sz="2400" dirty="0" smtClean="0"/>
              <a:t>is it?</a:t>
            </a:r>
            <a:endParaRPr lang="en-US" sz="2400" dirty="0"/>
          </a:p>
        </p:txBody>
      </p:sp>
      <p:sp>
        <p:nvSpPr>
          <p:cNvPr id="229" name="Shape 229"/>
          <p:cNvSpPr/>
          <p:nvPr/>
        </p:nvSpPr>
        <p:spPr>
          <a:xfrm>
            <a:off x="6270625" y="775525"/>
            <a:ext cx="2649599" cy="648300"/>
          </a:xfrm>
          <a:prstGeom prst="wedgeRoundRectCallout">
            <a:avLst>
              <a:gd name="adj1" fmla="val -83092"/>
              <a:gd name="adj2" fmla="val 43664"/>
              <a:gd name="adj3" fmla="val 0"/>
            </a:avLst>
          </a:prstGeom>
          <a:solidFill>
            <a:srgbClr val="FFFFFF"/>
          </a:solidFill>
          <a:ln w="57150" cap="flat" cmpd="sng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400" dirty="0" smtClean="0"/>
              <a:t>It is </a:t>
            </a:r>
            <a:r>
              <a:rPr lang="en-US" sz="2400" dirty="0"/>
              <a:t>_____.</a:t>
            </a:r>
          </a:p>
        </p:txBody>
      </p:sp>
      <p:pic>
        <p:nvPicPr>
          <p:cNvPr id="230" name="Shape 230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13140" y="2545784"/>
            <a:ext cx="1191900" cy="78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Shape 231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850" y="2170125"/>
            <a:ext cx="1142999" cy="64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280564" y="4045527"/>
            <a:ext cx="547254" cy="588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2658" y="0"/>
            <a:ext cx="674370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67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549" y="38467"/>
            <a:ext cx="8733422" cy="8645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Shape 206"/>
          <p:cNvSpPr txBox="1">
            <a:spLocks noGrp="1"/>
          </p:cNvSpPr>
          <p:nvPr>
            <p:ph type="title"/>
          </p:nvPr>
        </p:nvSpPr>
        <p:spPr>
          <a:xfrm>
            <a:off x="40458" y="0"/>
            <a:ext cx="3447694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54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</a:t>
            </a:r>
            <a:r>
              <a:rPr lang="en-US" sz="54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 it?</a:t>
            </a:r>
            <a:endParaRPr lang="en-US" sz="5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Shape 211"/>
          <p:cNvSpPr txBox="1"/>
          <p:nvPr/>
        </p:nvSpPr>
        <p:spPr>
          <a:xfrm>
            <a:off x="825656" y="2642225"/>
            <a:ext cx="1928832" cy="47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400" dirty="0" smtClean="0"/>
              <a:t>rice pudding</a:t>
            </a:r>
            <a:endParaRPr lang="en-US" sz="2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Shape 207"/>
          <p:cNvSpPr txBox="1"/>
          <p:nvPr/>
        </p:nvSpPr>
        <p:spPr>
          <a:xfrm>
            <a:off x="3664572" y="-12906"/>
            <a:ext cx="5025517" cy="59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en-US" sz="4800" b="0" i="0" u="none" strike="noStrike" cap="none" baseline="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        It is_____.</a:t>
            </a:r>
            <a:endParaRPr lang="en-US" sz="4800" b="0" i="0" u="none" strike="noStrike" cap="none" baseline="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Shape 213"/>
          <p:cNvSpPr txBox="1"/>
          <p:nvPr/>
        </p:nvSpPr>
        <p:spPr>
          <a:xfrm>
            <a:off x="5224152" y="2424416"/>
            <a:ext cx="2947590" cy="47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oyster </a:t>
            </a:r>
            <a:r>
              <a:rPr lang="en-US" sz="24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pancake</a:t>
            </a:r>
            <a:endParaRPr lang="en-US" sz="2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Shape 214"/>
          <p:cNvSpPr txBox="1"/>
          <p:nvPr/>
        </p:nvSpPr>
        <p:spPr>
          <a:xfrm>
            <a:off x="2377552" y="4510095"/>
            <a:ext cx="1796999" cy="59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duck head</a:t>
            </a:r>
            <a:endParaRPr lang="en-US" sz="2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Shape 215"/>
          <p:cNvSpPr txBox="1"/>
          <p:nvPr/>
        </p:nvSpPr>
        <p:spPr>
          <a:xfrm>
            <a:off x="7120464" y="4397596"/>
            <a:ext cx="1796999" cy="40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400" dirty="0"/>
              <a:t>m</a:t>
            </a:r>
            <a:r>
              <a:rPr lang="en-US" sz="2400" dirty="0" smtClean="0"/>
              <a:t>ilkfish</a:t>
            </a:r>
            <a:endParaRPr lang="en-US" sz="2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Picture 2" descr="http://marieclaire.com.my/wp-content/uploads/2014/12/small-Madou-bowl-pudding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297" y="903051"/>
            <a:ext cx="2777535" cy="185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web1.tainan.gov.tw/Upload/Map/Pic/1019_63395296679515625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549" y="3454401"/>
            <a:ext cx="2362200" cy="179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farm4.staticflickr.com/3729/10204845486_b7b7b435a2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32888" y="3118836"/>
            <a:ext cx="2633383" cy="1924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farm4.staticflickr.com/3669/12590468205_44ddbb835e_b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6143" y="954424"/>
            <a:ext cx="2374321" cy="1583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www.clker.com/cliparts/9/0/6/a/128773300440023421308507_milkfish3-hi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4172" y="4081133"/>
            <a:ext cx="1488789" cy="434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://www.depi.vic.gov.au/__data/assets/image/0009/211797/oyster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0464" y="1181232"/>
            <a:ext cx="1051278" cy="113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ajet.net/wp-content/uploads/2013/05/duck.jp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76749" y="3418546"/>
            <a:ext cx="1092167" cy="1096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42950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Shape 23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2409825"/>
            <a:ext cx="3025799" cy="256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Shape 238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6375" y="1103708"/>
            <a:ext cx="6850200" cy="211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Shape 239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8000" y="3219450"/>
            <a:ext cx="2052599" cy="181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Shape 240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4737" y="169068"/>
            <a:ext cx="1070100" cy="1991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Shape 241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3463" y="133350"/>
            <a:ext cx="1727099" cy="193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/>
        </p:nvSpPr>
        <p:spPr>
          <a:xfrm>
            <a:off x="1733182" y="282242"/>
            <a:ext cx="6822599" cy="59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72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Food in Tainan</a:t>
            </a:r>
          </a:p>
        </p:txBody>
      </p:sp>
      <p:pic>
        <p:nvPicPr>
          <p:cNvPr id="2050" name="Picture 2" descr="http://cliparts.co/cliparts/8i6/LXp/8i6LXpAi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852" y="2270570"/>
            <a:ext cx="3910710" cy="2075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hape 90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3569" y="1427518"/>
            <a:ext cx="4180626" cy="32528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27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1343063" y="167640"/>
            <a:ext cx="7800937" cy="800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7200" b="1" i="0" u="none" strike="noStrike" cap="none" baseline="0" dirty="0" err="1" smtClean="0">
                <a:solidFill>
                  <a:schemeClr val="dk1"/>
                </a:solidFill>
                <a:latin typeface="Comic Sans MS" pitchFamily="66" charset="0"/>
                <a:ea typeface="Schoolbell"/>
                <a:cs typeface="Schoolbell"/>
                <a:sym typeface="Schoolbell"/>
              </a:rPr>
              <a:t>Danzai</a:t>
            </a:r>
            <a:r>
              <a:rPr lang="en-US" sz="7200" b="1" i="0" u="none" strike="noStrike" cap="none" dirty="0" smtClean="0">
                <a:solidFill>
                  <a:schemeClr val="dk1"/>
                </a:solidFill>
                <a:latin typeface="Comic Sans MS" pitchFamily="66" charset="0"/>
                <a:ea typeface="Schoolbell"/>
                <a:cs typeface="Schoolbell"/>
                <a:sym typeface="Schoolbell"/>
              </a:rPr>
              <a:t> noodles</a:t>
            </a:r>
            <a:endParaRPr lang="en-US" sz="7200" b="1" i="0" u="none" strike="noStrike" cap="none" baseline="0" dirty="0">
              <a:solidFill>
                <a:schemeClr val="dk1"/>
              </a:solidFill>
              <a:latin typeface="Comic Sans MS" pitchFamily="66" charset="0"/>
              <a:ea typeface="Schoolbell"/>
              <a:cs typeface="Schoolbell"/>
              <a:sym typeface="Schoolbell"/>
            </a:endParaRPr>
          </a:p>
        </p:txBody>
      </p:sp>
      <p:pic>
        <p:nvPicPr>
          <p:cNvPr id="3074" name="Picture 2" descr="http://i2.cdn.turner.com/cnnnext/dam/assets/150128133235-tainan-street-food-danzainnoodle-super-169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361365" y="1292918"/>
            <a:ext cx="6089066" cy="3850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937374" y="1418138"/>
            <a:ext cx="2339888" cy="92333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algn="ctr" eaLnBrk="1" hangingPunct="1"/>
            <a:r>
              <a:rPr kumimoji="0" lang="en-US" altLang="ko-KR" sz="54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맑은 고딕" panose="020B0503020000020004" pitchFamily="34" charset="-127"/>
              </a:rPr>
              <a:t>shrimp</a:t>
            </a:r>
            <a:endParaRPr kumimoji="0" lang="ko-KR" altLang="en-US" sz="5400" b="1" dirty="0">
              <a:solidFill>
                <a:srgbClr val="FF0000"/>
              </a:solidFill>
              <a:latin typeface="Comic Sans MS" panose="030F0702030302020204" pitchFamily="66" charset="0"/>
              <a:ea typeface="맑은 고딕" panose="020B0503020000020004" pitchFamily="34" charset="-127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937374" y="2485556"/>
            <a:ext cx="1811972" cy="92333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algn="ctr" eaLnBrk="1" hangingPunct="1"/>
            <a:r>
              <a:rPr kumimoji="0" lang="en-US" altLang="ko-KR" sz="54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맑은 고딕" panose="020B0503020000020004" pitchFamily="34" charset="-127"/>
              </a:rPr>
              <a:t>pork</a:t>
            </a:r>
            <a:endParaRPr kumimoji="0" lang="ko-KR" altLang="en-US" sz="5400" b="1" dirty="0">
              <a:solidFill>
                <a:srgbClr val="FF0000"/>
              </a:solidFill>
              <a:latin typeface="Comic Sans MS" panose="030F0702030302020204" pitchFamily="66" charset="0"/>
              <a:ea typeface="맑은 고딕" panose="020B0503020000020004" pitchFamily="34" charset="-127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937374" y="3859285"/>
            <a:ext cx="2687419" cy="92333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algn="ctr" eaLnBrk="1" hangingPunct="1"/>
            <a:r>
              <a:rPr kumimoji="0" lang="en-US" altLang="ko-KR" sz="54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맑은 고딕" panose="020B0503020000020004" pitchFamily="34" charset="-127"/>
              </a:rPr>
              <a:t>noodles</a:t>
            </a:r>
            <a:endParaRPr kumimoji="0" lang="ko-KR" altLang="en-US" sz="5400" b="1" dirty="0">
              <a:solidFill>
                <a:srgbClr val="FF0000"/>
              </a:solidFill>
              <a:latin typeface="Comic Sans MS" panose="030F0702030302020204" pitchFamily="66" charset="0"/>
              <a:ea typeface="맑은 고딕" panose="020B0503020000020004" pitchFamily="34" charset="-127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3801379" y="3038831"/>
            <a:ext cx="2277079" cy="109042"/>
          </a:xfrm>
          <a:prstGeom prst="straightConnector1">
            <a:avLst/>
          </a:prstGeom>
          <a:ln w="1270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3671623" y="4412560"/>
            <a:ext cx="2265751" cy="24905"/>
          </a:xfrm>
          <a:prstGeom prst="straightConnector1">
            <a:avLst/>
          </a:prstGeom>
          <a:ln w="1270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" idx="1"/>
          </p:cNvCxnSpPr>
          <p:nvPr/>
        </p:nvCxnSpPr>
        <p:spPr>
          <a:xfrm flipH="1">
            <a:off x="3364961" y="1879803"/>
            <a:ext cx="2572413" cy="738999"/>
          </a:xfrm>
          <a:prstGeom prst="straightConnector1">
            <a:avLst/>
          </a:prstGeom>
          <a:ln w="1270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" name="Shape 11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81475" y="1195575"/>
            <a:ext cx="4380899" cy="3683099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Shape 119"/>
          <p:cNvSpPr/>
          <p:nvPr/>
        </p:nvSpPr>
        <p:spPr>
          <a:xfrm>
            <a:off x="0" y="205977"/>
            <a:ext cx="3307080" cy="2520123"/>
          </a:xfrm>
          <a:prstGeom prst="cloudCallout">
            <a:avLst>
              <a:gd name="adj1" fmla="val 41307"/>
              <a:gd name="adj2" fmla="val 52647"/>
            </a:avLst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Shape 120"/>
          <p:cNvSpPr/>
          <p:nvPr/>
        </p:nvSpPr>
        <p:spPr>
          <a:xfrm>
            <a:off x="6530625" y="1608750"/>
            <a:ext cx="2213400" cy="1214399"/>
          </a:xfrm>
          <a:prstGeom prst="wedgeRoundRectCallout">
            <a:avLst>
              <a:gd name="adj1" fmla="val -78257"/>
              <a:gd name="adj2" fmla="val 51443"/>
              <a:gd name="adj3" fmla="val 0"/>
            </a:avLst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 is </a:t>
            </a:r>
            <a:r>
              <a:rPr lang="en-US" sz="2400" b="0" i="0" u="none" strike="noStrike" cap="none" baseline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danzai</a:t>
            </a:r>
            <a:r>
              <a:rPr lang="en-US" sz="24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noodles.</a:t>
            </a:r>
            <a:endParaRPr lang="en-US" sz="2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Shape 121"/>
          <p:cNvSpPr/>
          <p:nvPr/>
        </p:nvSpPr>
        <p:spPr>
          <a:xfrm>
            <a:off x="82350" y="3416962"/>
            <a:ext cx="2453399" cy="1214399"/>
          </a:xfrm>
          <a:prstGeom prst="wedgeRoundRectCallout">
            <a:avLst>
              <a:gd name="adj1" fmla="val 58197"/>
              <a:gd name="adj2" fmla="val -72738"/>
              <a:gd name="adj3" fmla="val 0"/>
            </a:avLst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</a:t>
            </a:r>
            <a:r>
              <a:rPr lang="en-US" sz="24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 it?</a:t>
            </a:r>
            <a:endParaRPr lang="en-US" sz="2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Picture 2" descr="http://i2.cdn.turner.com/cnnnext/dam/assets/150128133235-tainan-street-food-danzainnoodle-super-16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686978"/>
            <a:ext cx="2565470" cy="1443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-757873" y="-2077"/>
            <a:ext cx="91218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omic Sans MS"/>
              <a:buNone/>
            </a:pPr>
            <a:r>
              <a:rPr lang="en-US" sz="7200" b="1" i="0" u="none" strike="noStrike" cap="none" baseline="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Coffin bread</a:t>
            </a:r>
            <a:endParaRPr lang="en-US" sz="7200" b="1" i="0" u="none" strike="noStrike" cap="none" baseline="0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6146" name="Picture 2" descr="https://s-media-cache-ak0.pinimg.com/736x/3c/26/60/3c266067e42c61649996103c69cc63c5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855323"/>
            <a:ext cx="5639185" cy="5334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images.clipartof.com/thumbnails/1054586-Royalty-Free-Vector-Clip-Art-Illustration-Of-A-Wooden-Coffin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12000" y="53658"/>
            <a:ext cx="2032000" cy="136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639185" y="1231041"/>
            <a:ext cx="2463800" cy="92333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algn="ctr" eaLnBrk="1" hangingPunct="1"/>
            <a:r>
              <a:rPr kumimoji="0" lang="en-US" altLang="ko-KR" sz="54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맑은 고딕" panose="020B0503020000020004" pitchFamily="34" charset="-127"/>
              </a:rPr>
              <a:t>bread</a:t>
            </a:r>
            <a:endParaRPr kumimoji="0" lang="ko-KR" altLang="en-US" sz="5400" b="1" dirty="0">
              <a:solidFill>
                <a:srgbClr val="FF0000"/>
              </a:solidFill>
              <a:latin typeface="Comic Sans MS" panose="030F0702030302020204" pitchFamily="66" charset="0"/>
              <a:ea typeface="맑은 고딕" panose="020B0503020000020004" pitchFamily="34" charset="-127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671058" y="2543990"/>
            <a:ext cx="3409442" cy="92333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algn="ctr" eaLnBrk="1" hangingPunct="1"/>
            <a:r>
              <a:rPr kumimoji="0" lang="en-US" altLang="ko-KR" sz="54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맑은 고딕" panose="020B0503020000020004" pitchFamily="34" charset="-127"/>
              </a:rPr>
              <a:t>seafood</a:t>
            </a:r>
            <a:endParaRPr kumimoji="0" lang="ko-KR" altLang="en-US" sz="5400" b="1" dirty="0">
              <a:solidFill>
                <a:srgbClr val="FF0000"/>
              </a:solidFill>
              <a:latin typeface="Comic Sans MS" panose="030F0702030302020204" pitchFamily="66" charset="0"/>
              <a:ea typeface="맑은 고딕" panose="020B0503020000020004" pitchFamily="34" charset="-127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417951" y="3981887"/>
            <a:ext cx="1783628" cy="92333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algn="ctr" eaLnBrk="1" hangingPunct="1"/>
            <a:r>
              <a:rPr kumimoji="0" lang="en-US" altLang="ko-KR" sz="54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맑은 고딕" panose="020B0503020000020004" pitchFamily="34" charset="-127"/>
              </a:rPr>
              <a:t>soup</a:t>
            </a:r>
            <a:endParaRPr kumimoji="0" lang="ko-KR" altLang="en-US" sz="5400" b="1" dirty="0">
              <a:solidFill>
                <a:srgbClr val="FF0000"/>
              </a:solidFill>
              <a:latin typeface="Comic Sans MS" panose="030F0702030302020204" pitchFamily="66" charset="0"/>
              <a:ea typeface="맑은 고딕" panose="020B0503020000020004" pitchFamily="34" charset="-127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3594970" y="2817052"/>
            <a:ext cx="2483489" cy="221779"/>
          </a:xfrm>
          <a:prstGeom prst="straightConnector1">
            <a:avLst/>
          </a:prstGeom>
          <a:ln w="1270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4058433" y="1629095"/>
            <a:ext cx="1796646" cy="63083"/>
          </a:xfrm>
          <a:prstGeom prst="straightConnector1">
            <a:avLst/>
          </a:prstGeom>
          <a:ln w="1270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3382027" y="3300273"/>
            <a:ext cx="3035925" cy="1280969"/>
          </a:xfrm>
          <a:prstGeom prst="straightConnector1">
            <a:avLst/>
          </a:prstGeom>
          <a:ln w="1270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6" name="Shape 19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81475" y="1195575"/>
            <a:ext cx="4380899" cy="3683099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Shape 197"/>
          <p:cNvSpPr/>
          <p:nvPr/>
        </p:nvSpPr>
        <p:spPr>
          <a:xfrm>
            <a:off x="0" y="0"/>
            <a:ext cx="3398520" cy="2726118"/>
          </a:xfrm>
          <a:prstGeom prst="cloudCallout">
            <a:avLst>
              <a:gd name="adj1" fmla="val 41307"/>
              <a:gd name="adj2" fmla="val 52647"/>
            </a:avLst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Shape 198"/>
          <p:cNvSpPr/>
          <p:nvPr/>
        </p:nvSpPr>
        <p:spPr>
          <a:xfrm>
            <a:off x="6530625" y="1608750"/>
            <a:ext cx="2213400" cy="1214399"/>
          </a:xfrm>
          <a:prstGeom prst="wedgeRoundRectCallout">
            <a:avLst>
              <a:gd name="adj1" fmla="val -78257"/>
              <a:gd name="adj2" fmla="val 51443"/>
              <a:gd name="adj3" fmla="val 0"/>
            </a:avLst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</a:t>
            </a:r>
            <a:r>
              <a:rPr lang="en-US" sz="2400" dirty="0"/>
              <a:t> </a:t>
            </a:r>
            <a:r>
              <a:rPr lang="en-US" sz="2400" dirty="0" smtClean="0"/>
              <a:t>is</a:t>
            </a:r>
            <a:r>
              <a:rPr lang="en-US" sz="24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coffin bread. </a:t>
            </a:r>
            <a:endParaRPr lang="en-US" sz="2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Shape 199"/>
          <p:cNvSpPr/>
          <p:nvPr/>
        </p:nvSpPr>
        <p:spPr>
          <a:xfrm>
            <a:off x="322500" y="3416962"/>
            <a:ext cx="2213400" cy="1214399"/>
          </a:xfrm>
          <a:prstGeom prst="wedgeRoundRectCallout">
            <a:avLst>
              <a:gd name="adj1" fmla="val 58197"/>
              <a:gd name="adj2" fmla="val -72738"/>
              <a:gd name="adj3" fmla="val 0"/>
            </a:avLst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</a:t>
            </a:r>
            <a:r>
              <a:rPr lang="en-US" sz="24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 it?</a:t>
            </a:r>
            <a:endParaRPr lang="en-US" sz="2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Picture 2" descr="https://s-media-cache-ak0.pinimg.com/736x/3c/26/60/3c266067e42c61649996103c69cc63c5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4817" y="437595"/>
            <a:ext cx="2288885" cy="179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Shape 9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1724" y="854315"/>
            <a:ext cx="5529599" cy="3589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1" name="Shape 91"/>
          <p:cNvCxnSpPr/>
          <p:nvPr/>
        </p:nvCxnSpPr>
        <p:spPr>
          <a:xfrm>
            <a:off x="2165795" y="1271624"/>
            <a:ext cx="1986599" cy="2748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92" name="Shape 92"/>
          <p:cNvCxnSpPr/>
          <p:nvPr/>
        </p:nvCxnSpPr>
        <p:spPr>
          <a:xfrm>
            <a:off x="2819400" y="1879600"/>
            <a:ext cx="1350147" cy="341251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93" name="Shape 93"/>
          <p:cNvCxnSpPr/>
          <p:nvPr/>
        </p:nvCxnSpPr>
        <p:spPr>
          <a:xfrm>
            <a:off x="2694448" y="2826551"/>
            <a:ext cx="1238099" cy="339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94" name="Shape 94"/>
          <p:cNvCxnSpPr/>
          <p:nvPr/>
        </p:nvCxnSpPr>
        <p:spPr>
          <a:xfrm>
            <a:off x="2540000" y="3289300"/>
            <a:ext cx="1666748" cy="116851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0" y="17925"/>
            <a:ext cx="9144000" cy="1101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4800" b="1" i="0" u="none" strike="noStrike" cap="none" baseline="0" dirty="0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rPr>
              <a:t>What’s </a:t>
            </a:r>
            <a:r>
              <a:rPr lang="en-US" sz="4800" b="1" i="0" u="none" strike="noStrike" cap="none" baseline="0" dirty="0">
                <a:solidFill>
                  <a:srgbClr val="000000"/>
                </a:solidFill>
                <a:latin typeface="Schoolbell"/>
                <a:ea typeface="Schoolbell"/>
                <a:cs typeface="Schoolbell"/>
                <a:sym typeface="Schoolbell"/>
              </a:rPr>
              <a:t>good to eat in Tainan</a:t>
            </a:r>
            <a:r>
              <a:rPr lang="en-US" sz="4800" b="1" i="0" u="none" strike="noStrike" cap="none" baseline="0" dirty="0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rPr>
              <a:t>?</a:t>
            </a:r>
          </a:p>
        </p:txBody>
      </p:sp>
      <p:cxnSp>
        <p:nvCxnSpPr>
          <p:cNvPr id="99" name="Shape 99"/>
          <p:cNvCxnSpPr/>
          <p:nvPr/>
        </p:nvCxnSpPr>
        <p:spPr>
          <a:xfrm flipH="1">
            <a:off x="4744001" y="1785487"/>
            <a:ext cx="1382100" cy="7212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103" name="Shape 103"/>
          <p:cNvCxnSpPr/>
          <p:nvPr/>
        </p:nvCxnSpPr>
        <p:spPr>
          <a:xfrm rot="10800000">
            <a:off x="4217259" y="2954750"/>
            <a:ext cx="1813199" cy="493799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stealth" w="lg" len="lg"/>
          </a:ln>
        </p:spPr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6868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660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o</a:t>
            </a:r>
            <a:r>
              <a:rPr lang="en-US" sz="6600" b="1" i="0" u="none" strike="noStrike" cap="none" baseline="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yster </a:t>
            </a:r>
            <a:r>
              <a:rPr lang="en-US" sz="6600" b="1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pancake</a:t>
            </a:r>
            <a:endParaRPr lang="en-US" sz="6600" b="1" i="0" u="none" strike="noStrike" cap="none" baseline="0" dirty="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884681" y="1761989"/>
            <a:ext cx="2235200" cy="92333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algn="ctr" eaLnBrk="1" hangingPunct="1"/>
            <a:r>
              <a:rPr kumimoji="0" lang="en-US" altLang="ko-KR" sz="54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맑은 고딕" panose="020B0503020000020004" pitchFamily="34" charset="-127"/>
              </a:rPr>
              <a:t>egg</a:t>
            </a:r>
            <a:endParaRPr kumimoji="0" lang="ko-KR" altLang="en-US" sz="5400" b="1" dirty="0">
              <a:solidFill>
                <a:srgbClr val="FF0000"/>
              </a:solidFill>
              <a:latin typeface="Comic Sans MS" panose="030F0702030302020204" pitchFamily="66" charset="0"/>
              <a:ea typeface="맑은 고딕" panose="020B0503020000020004" pitchFamily="34" charset="-127"/>
            </a:endParaRPr>
          </a:p>
        </p:txBody>
      </p:sp>
      <p:pic>
        <p:nvPicPr>
          <p:cNvPr id="14" name="Picture 2" descr="http://farm4.staticflickr.com/3669/12590468205_44ddbb835e_b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126" y="1254057"/>
            <a:ext cx="4730385" cy="3155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876562" y="2904858"/>
            <a:ext cx="3244128" cy="92333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algn="ctr" eaLnBrk="1" hangingPunct="1"/>
            <a:r>
              <a:rPr kumimoji="0" lang="en-US" altLang="ko-KR" sz="54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맑은 고딕" panose="020B0503020000020004" pitchFamily="34" charset="-127"/>
              </a:rPr>
              <a:t>oysters</a:t>
            </a:r>
            <a:endParaRPr kumimoji="0" lang="ko-KR" altLang="en-US" sz="5400" b="1" dirty="0">
              <a:solidFill>
                <a:srgbClr val="FF0000"/>
              </a:solidFill>
              <a:latin typeface="Comic Sans MS" panose="030F0702030302020204" pitchFamily="66" charset="0"/>
              <a:ea typeface="맑은 고딕" panose="020B0503020000020004" pitchFamily="34" charset="-127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076338" y="4047728"/>
            <a:ext cx="4194662" cy="92333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algn="ctr" eaLnBrk="1" hangingPunct="1"/>
            <a:r>
              <a:rPr kumimoji="0" lang="en-US" altLang="ko-KR" sz="54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맑은 고딕" panose="020B0503020000020004" pitchFamily="34" charset="-127"/>
              </a:rPr>
              <a:t>vegetables</a:t>
            </a:r>
            <a:endParaRPr kumimoji="0" lang="ko-KR" altLang="en-US" sz="5400" b="1" dirty="0">
              <a:solidFill>
                <a:srgbClr val="FF0000"/>
              </a:solidFill>
              <a:latin typeface="Comic Sans MS" panose="030F0702030302020204" pitchFamily="66" charset="0"/>
              <a:ea typeface="맑은 고딕" panose="020B0503020000020004" pitchFamily="34" charset="-127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4131246" y="1691105"/>
            <a:ext cx="2303997" cy="625083"/>
          </a:xfrm>
          <a:prstGeom prst="straightConnector1">
            <a:avLst/>
          </a:prstGeom>
          <a:ln w="1270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4246525" y="3124146"/>
            <a:ext cx="1920444" cy="230401"/>
          </a:xfrm>
          <a:prstGeom prst="straightConnector1">
            <a:avLst/>
          </a:prstGeom>
          <a:ln w="1270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2698318" y="3460154"/>
            <a:ext cx="2629004" cy="1229547"/>
          </a:xfrm>
          <a:prstGeom prst="straightConnector1">
            <a:avLst/>
          </a:prstGeom>
          <a:ln w="1270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4" descr="http://www.depi.vic.gov.au/__data/assets/image/0009/211797/oyster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3577" y="780522"/>
            <a:ext cx="1342550" cy="1443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4" name="Shape 15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81475" y="1195575"/>
            <a:ext cx="4380899" cy="3683099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Shape 155"/>
          <p:cNvSpPr/>
          <p:nvPr/>
        </p:nvSpPr>
        <p:spPr>
          <a:xfrm>
            <a:off x="-341998" y="448416"/>
            <a:ext cx="3740518" cy="2320668"/>
          </a:xfrm>
          <a:prstGeom prst="cloudCallout">
            <a:avLst>
              <a:gd name="adj1" fmla="val 41307"/>
              <a:gd name="adj2" fmla="val 52647"/>
            </a:avLst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Shape 156"/>
          <p:cNvSpPr/>
          <p:nvPr/>
        </p:nvSpPr>
        <p:spPr>
          <a:xfrm>
            <a:off x="6530625" y="1608750"/>
            <a:ext cx="2213400" cy="1214399"/>
          </a:xfrm>
          <a:prstGeom prst="wedgeRoundRectCallout">
            <a:avLst>
              <a:gd name="adj1" fmla="val -78257"/>
              <a:gd name="adj2" fmla="val 51443"/>
              <a:gd name="adj3" fmla="val 0"/>
            </a:avLst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 is oyster pancake.</a:t>
            </a:r>
            <a:endParaRPr lang="en-US" sz="2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Shape 157"/>
          <p:cNvSpPr/>
          <p:nvPr/>
        </p:nvSpPr>
        <p:spPr>
          <a:xfrm>
            <a:off x="0" y="3416962"/>
            <a:ext cx="2535900" cy="1214399"/>
          </a:xfrm>
          <a:prstGeom prst="wedgeRoundRectCallout">
            <a:avLst>
              <a:gd name="adj1" fmla="val 58197"/>
              <a:gd name="adj2" fmla="val -72738"/>
              <a:gd name="adj3" fmla="val 0"/>
            </a:avLst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</a:t>
            </a:r>
            <a:r>
              <a:rPr lang="en-US" sz="24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 it?</a:t>
            </a:r>
            <a:endParaRPr lang="en-US" sz="2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Picture 2" descr="http://farm4.staticflickr.com/3669/12590468205_44ddbb835e_b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824" y="816923"/>
            <a:ext cx="2374321" cy="1583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eb1.tainan.gov.tw/Upload/Map/Pic/1019_633952966795156250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315923" y="800099"/>
            <a:ext cx="5776924" cy="469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hape 109"/>
          <p:cNvSpPr txBox="1">
            <a:spLocks/>
          </p:cNvSpPr>
          <p:nvPr/>
        </p:nvSpPr>
        <p:spPr>
          <a:xfrm>
            <a:off x="-51406" y="-27935"/>
            <a:ext cx="8645562" cy="800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pPr algn="ctr"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5400" b="1" dirty="0" smtClean="0">
                <a:solidFill>
                  <a:schemeClr val="dk1"/>
                </a:solidFill>
                <a:latin typeface="Comic Sans MS" panose="030F0702030302020204" pitchFamily="66" charset="0"/>
                <a:ea typeface="Schoolbell"/>
                <a:cs typeface="Schoolbell"/>
                <a:sym typeface="Schoolbell"/>
              </a:rPr>
              <a:t>duck head</a:t>
            </a:r>
            <a:endParaRPr lang="en-US" sz="5400" b="1" dirty="0">
              <a:solidFill>
                <a:schemeClr val="dk1"/>
              </a:solidFill>
              <a:latin typeface="Comic Sans MS" panose="030F0702030302020204" pitchFamily="66" charset="0"/>
              <a:ea typeface="Schoolbell"/>
              <a:cs typeface="Schoolbell"/>
              <a:sym typeface="Schoolbell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953198" y="902111"/>
            <a:ext cx="1803400" cy="175432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algn="ctr" eaLnBrk="1" hangingPunct="1"/>
            <a:r>
              <a:rPr kumimoji="0" lang="en-US" altLang="ko-KR" sz="5400" b="1" dirty="0">
                <a:solidFill>
                  <a:srgbClr val="FF0000"/>
                </a:solidFill>
                <a:latin typeface="Comic Sans MS" panose="030F0702030302020204" pitchFamily="66" charset="0"/>
                <a:ea typeface="맑은 고딕" panose="020B0503020000020004" pitchFamily="34" charset="-127"/>
              </a:rPr>
              <a:t>d</a:t>
            </a:r>
            <a:r>
              <a:rPr kumimoji="0" lang="en-US" altLang="ko-KR" sz="54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맑은 고딕" panose="020B0503020000020004" pitchFamily="34" charset="-127"/>
              </a:rPr>
              <a:t>uck head</a:t>
            </a:r>
            <a:endParaRPr kumimoji="0" lang="ko-KR" altLang="en-US" sz="5400" b="1" dirty="0">
              <a:solidFill>
                <a:srgbClr val="FF0000"/>
              </a:solidFill>
              <a:latin typeface="Comic Sans MS" panose="030F0702030302020204" pitchFamily="66" charset="0"/>
              <a:ea typeface="맑은 고딕" panose="020B0503020000020004" pitchFamily="34" charset="-127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500370" y="3389174"/>
            <a:ext cx="3604260" cy="175432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algn="ctr" eaLnBrk="1" hangingPunct="1"/>
            <a:r>
              <a:rPr kumimoji="0" lang="en-US" altLang="ko-KR" sz="5400" b="1" dirty="0">
                <a:solidFill>
                  <a:srgbClr val="FF0000"/>
                </a:solidFill>
                <a:latin typeface="Comic Sans MS" panose="030F0702030302020204" pitchFamily="66" charset="0"/>
                <a:ea typeface="맑은 고딕" panose="020B0503020000020004" pitchFamily="34" charset="-127"/>
              </a:rPr>
              <a:t>s</a:t>
            </a:r>
            <a:r>
              <a:rPr kumimoji="0" lang="en-US" altLang="ko-KR" sz="54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맑은 고딕" panose="020B0503020000020004" pitchFamily="34" charset="-127"/>
              </a:rPr>
              <a:t>weet skin</a:t>
            </a:r>
            <a:endParaRPr kumimoji="0" lang="ko-KR" altLang="en-US" sz="5400" b="1" dirty="0">
              <a:solidFill>
                <a:srgbClr val="FF0000"/>
              </a:solidFill>
              <a:latin typeface="Comic Sans MS" panose="030F0702030302020204" pitchFamily="66" charset="0"/>
              <a:ea typeface="맑은 고딕" panose="020B0503020000020004" pitchFamily="34" charset="-127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3807912" y="1138533"/>
            <a:ext cx="1961819" cy="161092"/>
          </a:xfrm>
          <a:prstGeom prst="straightConnector1">
            <a:avLst/>
          </a:prstGeom>
          <a:ln w="1270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4271375" y="3774113"/>
            <a:ext cx="2016600" cy="173859"/>
          </a:xfrm>
          <a:prstGeom prst="straightConnector1">
            <a:avLst/>
          </a:prstGeom>
          <a:ln w="1270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http://ajet.net/wp-content/uploads/2013/05/duck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50830" y="92382"/>
            <a:ext cx="1353800" cy="135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8575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4" name="Shape 15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81475" y="1195575"/>
            <a:ext cx="4380899" cy="3683099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Shape 155"/>
          <p:cNvSpPr/>
          <p:nvPr/>
        </p:nvSpPr>
        <p:spPr>
          <a:xfrm>
            <a:off x="-341998" y="448416"/>
            <a:ext cx="3740518" cy="2320668"/>
          </a:xfrm>
          <a:prstGeom prst="cloudCallout">
            <a:avLst>
              <a:gd name="adj1" fmla="val 41307"/>
              <a:gd name="adj2" fmla="val 52647"/>
            </a:avLst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Shape 156"/>
          <p:cNvSpPr/>
          <p:nvPr/>
        </p:nvSpPr>
        <p:spPr>
          <a:xfrm>
            <a:off x="6530625" y="1608750"/>
            <a:ext cx="2213400" cy="1214399"/>
          </a:xfrm>
          <a:prstGeom prst="wedgeRoundRectCallout">
            <a:avLst>
              <a:gd name="adj1" fmla="val -78257"/>
              <a:gd name="adj2" fmla="val 51443"/>
              <a:gd name="adj3" fmla="val 0"/>
            </a:avLst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 is duck head.</a:t>
            </a:r>
            <a:endParaRPr lang="en-US" sz="2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Shape 157"/>
          <p:cNvSpPr/>
          <p:nvPr/>
        </p:nvSpPr>
        <p:spPr>
          <a:xfrm>
            <a:off x="0" y="3416962"/>
            <a:ext cx="2535900" cy="1214399"/>
          </a:xfrm>
          <a:prstGeom prst="wedgeRoundRectCallout">
            <a:avLst>
              <a:gd name="adj1" fmla="val 58197"/>
              <a:gd name="adj2" fmla="val -72738"/>
              <a:gd name="adj3" fmla="val 0"/>
            </a:avLst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</a:t>
            </a:r>
            <a:r>
              <a:rPr lang="en-US" sz="24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 it?</a:t>
            </a:r>
            <a:endParaRPr lang="en-US" sz="2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Picture 2" descr="http://web1.tainan.gov.tw/Upload/Map/Pic/1019_63395296679515625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824" y="834227"/>
            <a:ext cx="2040904" cy="1549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77536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0" y="88900"/>
            <a:ext cx="91218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omic Sans MS"/>
              <a:buNone/>
            </a:pPr>
            <a:r>
              <a:rPr lang="en-US" sz="6000" b="1" i="0" u="none" strike="noStrike" cap="none" baseline="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rice pudding</a:t>
            </a:r>
            <a:endParaRPr lang="en-US" sz="6000" b="1" i="0" u="none" strike="noStrike" cap="none" baseline="0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8194" name="Picture 2" descr="http://marieclaire.com.my/wp-content/uploads/2014/12/small-Madou-bowl-pudding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43" y="1119575"/>
            <a:ext cx="5990829" cy="3991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014172" y="1119575"/>
            <a:ext cx="2339888" cy="92333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algn="ctr" eaLnBrk="1" hangingPunct="1"/>
            <a:r>
              <a:rPr kumimoji="0" lang="en-US" altLang="ko-KR" sz="54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맑은 고딕" panose="020B0503020000020004" pitchFamily="34" charset="-127"/>
              </a:rPr>
              <a:t>rice</a:t>
            </a:r>
            <a:endParaRPr kumimoji="0" lang="ko-KR" altLang="en-US" sz="5400" b="1" dirty="0">
              <a:solidFill>
                <a:srgbClr val="FF0000"/>
              </a:solidFill>
              <a:latin typeface="Comic Sans MS" panose="030F0702030302020204" pitchFamily="66" charset="0"/>
              <a:ea typeface="맑은 고딕" panose="020B0503020000020004" pitchFamily="34" charset="-127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230072" y="2042905"/>
            <a:ext cx="2339888" cy="92333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algn="ctr" eaLnBrk="1" hangingPunct="1"/>
            <a:r>
              <a:rPr kumimoji="0" lang="en-US" altLang="ko-KR" sz="54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맑은 고딕" panose="020B0503020000020004" pitchFamily="34" charset="-127"/>
              </a:rPr>
              <a:t>meat</a:t>
            </a:r>
            <a:endParaRPr kumimoji="0" lang="ko-KR" altLang="en-US" sz="5400" b="1" dirty="0">
              <a:solidFill>
                <a:srgbClr val="FF0000"/>
              </a:solidFill>
              <a:latin typeface="Comic Sans MS" panose="030F0702030302020204" pitchFamily="66" charset="0"/>
              <a:ea typeface="맑은 고딕" panose="020B0503020000020004" pitchFamily="34" charset="-127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014172" y="3115270"/>
            <a:ext cx="2339888" cy="92333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algn="ctr" eaLnBrk="1" hangingPunct="1"/>
            <a:r>
              <a:rPr kumimoji="0" lang="en-US" altLang="ko-KR" sz="54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맑은 고딕" panose="020B0503020000020004" pitchFamily="34" charset="-127"/>
              </a:rPr>
              <a:t>egg</a:t>
            </a:r>
            <a:endParaRPr kumimoji="0" lang="ko-KR" altLang="en-US" sz="5400" b="1" dirty="0">
              <a:solidFill>
                <a:srgbClr val="FF0000"/>
              </a:solidFill>
              <a:latin typeface="Comic Sans MS" panose="030F0702030302020204" pitchFamily="66" charset="0"/>
              <a:ea typeface="맑은 고딕" panose="020B0503020000020004" pitchFamily="34" charset="-127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208745" y="1385560"/>
            <a:ext cx="2283073" cy="389254"/>
          </a:xfrm>
          <a:prstGeom prst="straightConnector1">
            <a:avLst/>
          </a:prstGeom>
          <a:ln w="1270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3256767" y="2191940"/>
            <a:ext cx="3235052" cy="312630"/>
          </a:xfrm>
          <a:prstGeom prst="straightConnector1">
            <a:avLst/>
          </a:prstGeom>
          <a:ln w="1270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3933173" y="3115270"/>
            <a:ext cx="2437560" cy="612143"/>
          </a:xfrm>
          <a:prstGeom prst="straightConnector1">
            <a:avLst/>
          </a:prstGeom>
          <a:ln w="1270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43322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4" name="Shape 15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81475" y="1195575"/>
            <a:ext cx="4380899" cy="3683099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Shape 155"/>
          <p:cNvSpPr/>
          <p:nvPr/>
        </p:nvSpPr>
        <p:spPr>
          <a:xfrm>
            <a:off x="-235153" y="0"/>
            <a:ext cx="3740518" cy="2769084"/>
          </a:xfrm>
          <a:prstGeom prst="cloudCallout">
            <a:avLst>
              <a:gd name="adj1" fmla="val 41307"/>
              <a:gd name="adj2" fmla="val 52647"/>
            </a:avLst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Shape 156"/>
          <p:cNvSpPr/>
          <p:nvPr/>
        </p:nvSpPr>
        <p:spPr>
          <a:xfrm>
            <a:off x="6530625" y="1608750"/>
            <a:ext cx="2213400" cy="1214399"/>
          </a:xfrm>
          <a:prstGeom prst="wedgeRoundRectCallout">
            <a:avLst>
              <a:gd name="adj1" fmla="val -78257"/>
              <a:gd name="adj2" fmla="val 51443"/>
              <a:gd name="adj3" fmla="val 0"/>
            </a:avLst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 is rice pudding.</a:t>
            </a:r>
            <a:endParaRPr lang="en-US" sz="2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Shape 157"/>
          <p:cNvSpPr/>
          <p:nvPr/>
        </p:nvSpPr>
        <p:spPr>
          <a:xfrm>
            <a:off x="0" y="3416962"/>
            <a:ext cx="2535900" cy="1214399"/>
          </a:xfrm>
          <a:prstGeom prst="wedgeRoundRectCallout">
            <a:avLst>
              <a:gd name="adj1" fmla="val 58197"/>
              <a:gd name="adj2" fmla="val -72738"/>
              <a:gd name="adj3" fmla="val 0"/>
            </a:avLst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</a:t>
            </a:r>
            <a:r>
              <a:rPr lang="en-US" sz="24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 it?</a:t>
            </a:r>
            <a:endParaRPr lang="en-US" sz="2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Picture 2" descr="http://marieclaire.com.my/wp-content/uploads/2014/12/small-Madou-bowl-pudding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533577"/>
            <a:ext cx="2562820" cy="1707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287580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預設簡報設計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</TotalTime>
  <Words>221</Words>
  <Application>Microsoft Office PowerPoint</Application>
  <PresentationFormat>如螢幕大小 (16:9)</PresentationFormat>
  <Paragraphs>97</Paragraphs>
  <Slides>35</Slides>
  <Notes>30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35</vt:i4>
      </vt:variant>
    </vt:vector>
  </HeadingPairs>
  <TitlesOfParts>
    <vt:vector size="42" baseType="lpstr">
      <vt:lpstr>맑은 고딕</vt:lpstr>
      <vt:lpstr>Schoolbell</vt:lpstr>
      <vt:lpstr>新細明體</vt:lpstr>
      <vt:lpstr>Arial</vt:lpstr>
      <vt:lpstr>Calibri</vt:lpstr>
      <vt:lpstr>Comic Sans MS</vt:lpstr>
      <vt:lpstr>預設簡報設計</vt:lpstr>
      <vt:lpstr>What is your favorite food? </vt:lpstr>
      <vt:lpstr>What is your favorite food? </vt:lpstr>
      <vt:lpstr>PowerPoint 簡報</vt:lpstr>
      <vt:lpstr>oyster pancake</vt:lpstr>
      <vt:lpstr>PowerPoint 簡報</vt:lpstr>
      <vt:lpstr>PowerPoint 簡報</vt:lpstr>
      <vt:lpstr>PowerPoint 簡報</vt:lpstr>
      <vt:lpstr>rice pudding</vt:lpstr>
      <vt:lpstr>PowerPoint 簡報</vt:lpstr>
      <vt:lpstr>milkfish</vt:lpstr>
      <vt:lpstr>PowerPoint 簡報</vt:lpstr>
      <vt:lpstr>What is it?</vt:lpstr>
      <vt:lpstr>PowerPoint 簡報</vt:lpstr>
      <vt:lpstr>milkfish</vt:lpstr>
      <vt:lpstr>oyster pancake</vt:lpstr>
      <vt:lpstr>rice pudding</vt:lpstr>
      <vt:lpstr>PowerPoint 簡報</vt:lpstr>
      <vt:lpstr>milkfish</vt:lpstr>
      <vt:lpstr>oyster pancake</vt:lpstr>
      <vt:lpstr>PowerPoint 簡報</vt:lpstr>
      <vt:lpstr>milkfish</vt:lpstr>
      <vt:lpstr>rice pudding</vt:lpstr>
      <vt:lpstr>PowerPoint 簡報</vt:lpstr>
      <vt:lpstr>rice pudding</vt:lpstr>
      <vt:lpstr>oyster pancake</vt:lpstr>
      <vt:lpstr>PowerPoint 簡報</vt:lpstr>
      <vt:lpstr>PowerPoint 簡報</vt:lpstr>
      <vt:lpstr>What is it?</vt:lpstr>
      <vt:lpstr>PowerPoint 簡報</vt:lpstr>
      <vt:lpstr>PowerPoint 簡報</vt:lpstr>
      <vt:lpstr>Danzai noodles</vt:lpstr>
      <vt:lpstr>PowerPoint 簡報</vt:lpstr>
      <vt:lpstr>Coffin bread</vt:lpstr>
      <vt:lpstr>PowerPoint 簡報</vt:lpstr>
      <vt:lpstr>What’s good to eat in Tainan?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teacher</dc:creator>
  <cp:lastModifiedBy>user</cp:lastModifiedBy>
  <cp:revision>37</cp:revision>
  <cp:lastPrinted>2015-08-31T01:42:03Z</cp:lastPrinted>
  <dcterms:modified xsi:type="dcterms:W3CDTF">2015-09-07T02:54:17Z</dcterms:modified>
</cp:coreProperties>
</file>