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57" r:id="rId4"/>
    <p:sldId id="282" r:id="rId5"/>
    <p:sldId id="285" r:id="rId6"/>
    <p:sldId id="264" r:id="rId7"/>
    <p:sldId id="283" r:id="rId8"/>
    <p:sldId id="258" r:id="rId9"/>
    <p:sldId id="260" r:id="rId10"/>
    <p:sldId id="281" r:id="rId11"/>
    <p:sldId id="280" r:id="rId12"/>
    <p:sldId id="288" r:id="rId13"/>
    <p:sldId id="289" r:id="rId14"/>
    <p:sldId id="290" r:id="rId15"/>
    <p:sldId id="291" r:id="rId16"/>
    <p:sldId id="298" r:id="rId17"/>
    <p:sldId id="284" r:id="rId18"/>
    <p:sldId id="263" r:id="rId19"/>
    <p:sldId id="279" r:id="rId20"/>
    <p:sldId id="286" r:id="rId21"/>
    <p:sldId id="287" r:id="rId22"/>
    <p:sldId id="292" r:id="rId23"/>
    <p:sldId id="293" r:id="rId24"/>
    <p:sldId id="294" r:id="rId25"/>
    <p:sldId id="295" r:id="rId26"/>
    <p:sldId id="296" r:id="rId27"/>
    <p:sldId id="297" r:id="rId28"/>
    <p:sldId id="267" r:id="rId29"/>
    <p:sldId id="302" r:id="rId30"/>
    <p:sldId id="303" r:id="rId31"/>
    <p:sldId id="304" r:id="rId32"/>
    <p:sldId id="269" r:id="rId33"/>
    <p:sldId id="265" r:id="rId34"/>
    <p:sldId id="266" r:id="rId35"/>
    <p:sldId id="273" r:id="rId36"/>
  </p:sldIdLst>
  <p:sldSz cx="12192000" cy="6858000"/>
  <p:notesSz cx="9144000" cy="6858000"/>
  <p:embeddedFontLst>
    <p:embeddedFont>
      <p:font typeface="The Interzone" panose="02020500000000000000" pitchFamily="2" charset="-120"/>
      <p:regular r:id="rId39"/>
    </p:embeddedFont>
    <p:embeddedFont>
      <p:font typeface="NSimSun" panose="02010609030101010101" pitchFamily="49" charset="-122"/>
      <p:regular r:id="rId40"/>
    </p:embeddedFont>
    <p:embeddedFont>
      <p:font typeface="EngTRESS B" panose="020B0604020202020204" pitchFamily="2" charset="0"/>
      <p:regular r:id="rId41"/>
    </p:embeddedFont>
    <p:embeddedFont>
      <p:font typeface="Action Jackson" panose="020B0604020202020204" pitchFamily="2" charset="0"/>
      <p:regular r:id="rId42"/>
    </p:embeddedFont>
    <p:embeddedFont>
      <p:font typeface="Arial Unicode MS" panose="020B0604020202020204" pitchFamily="34" charset="-120"/>
      <p:regular r:id="rId43"/>
    </p:embeddedFont>
    <p:embeddedFont>
      <p:font typeface="EngTRESS A" panose="020B0604020202020204" pitchFamily="2" charset="0"/>
      <p:regular r:id="rId44"/>
    </p:embeddedFont>
    <p:embeddedFont>
      <p:font typeface="Comic Sans MS" panose="030F0702030302020204" pitchFamily="66" charset="0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FancyPants" panose="020B0604020202020204" pitchFamily="2" charset="0"/>
      <p:regular r:id="rId51"/>
    </p:embeddedFont>
    <p:embeddedFont>
      <p:font typeface="微軟正黑體" panose="020B0604030504040204" pitchFamily="34" charset="-120"/>
      <p:regular r:id="rId52"/>
      <p:bold r:id="rId53"/>
    </p:embeddedFont>
    <p:embeddedFont>
      <p:font typeface="KBLuckyClover" panose="020B0604020202020204" pitchFamily="2" charset="0"/>
      <p:regular r:id="rId54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D9FF"/>
    <a:srgbClr val="FF6699"/>
    <a:srgbClr val="793905"/>
    <a:srgbClr val="FF9900"/>
    <a:srgbClr val="C9F1FF"/>
    <a:srgbClr val="C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7" autoAdjust="0"/>
  </p:normalViewPr>
  <p:slideViewPr>
    <p:cSldViewPr>
      <p:cViewPr varScale="1">
        <p:scale>
          <a:sx n="114" d="100"/>
          <a:sy n="114" d="100"/>
        </p:scale>
        <p:origin x="68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72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A4B3B1-4F0D-4DF2-AB5B-817DC202CB82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9E5526-003B-4703-948A-47074802E4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882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C6AF7F-D30F-42CB-86FB-AB05C7307423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B72394-D55C-49E4-8296-51DC6C93EA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854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tb.gov.tw/core/eng/ptml.php?HtmlSrc=environment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C00000"/>
                </a:solidFill>
                <a:latin typeface="Action Jackson" pitchFamily="2" charset="0"/>
              </a:rPr>
              <a:t>Local culture studio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Dongshan District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http://office.microsoft.com/zh-tw/images/</a:t>
            </a:r>
            <a:endParaRPr lang="zh-TW" altLang="en-US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3F2E597-94E6-418D-8A39-8BF75C25900C}" type="slidenum">
              <a:rPr lang="zh-TW" altLang="en-US" smtClean="0"/>
              <a:pPr>
                <a:spcBef>
                  <a:spcPct val="0"/>
                </a:spcBef>
              </a:pPr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5100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63874C3-B92A-4DFE-9F23-56D443BB150B}" type="slidenum">
              <a:rPr lang="zh-TW" altLang="en-US" smtClean="0"/>
              <a:pPr>
                <a:spcBef>
                  <a:spcPct val="0"/>
                </a:spcBef>
              </a:pPr>
              <a:t>11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112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175</a:t>
            </a:r>
            <a:r>
              <a:rPr lang="zh-TW" altLang="en-US" smtClean="0"/>
              <a:t> 東山咖啡公路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 </a:t>
            </a:r>
            <a:r>
              <a:rPr lang="en-US" altLang="zh-TW" smtClean="0"/>
              <a:t>http://www.vrwalker.net/tw/</a:t>
            </a: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A76636A-A695-4CBC-BE53-4830A95B4C40}" type="slidenum">
              <a:rPr lang="zh-TW" altLang="en-US" smtClean="0"/>
              <a:pPr>
                <a:spcBef>
                  <a:spcPct val="0"/>
                </a:spcBef>
              </a:pPr>
              <a:t>12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25129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F6B6F35-3F0D-4DCD-8E01-7F9E78EA60D2}" type="slidenum">
              <a:rPr lang="zh-TW" altLang="en-US" smtClean="0"/>
              <a:pPr>
                <a:spcBef>
                  <a:spcPct val="0"/>
                </a:spcBef>
              </a:pPr>
              <a:t>13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26826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孚佑宮俗稱仙公廟   </a:t>
            </a:r>
            <a:r>
              <a:rPr lang="en-US" altLang="zh-TW" smtClean="0"/>
              <a:t>http://www.vrwalker.net/tw/</a:t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censer</a:t>
            </a:r>
            <a:r>
              <a:rPr lang="zh-TW" altLang="en-US" smtClean="0"/>
              <a:t> 香爐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8754634-64FD-4D56-9891-E863518F1F5D}" type="slidenum">
              <a:rPr lang="zh-TW" altLang="en-US" smtClean="0"/>
              <a:pPr>
                <a:spcBef>
                  <a:spcPct val="0"/>
                </a:spcBef>
              </a:pPr>
              <a:t>14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19848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6D7F35C-DC2B-4DEE-8D19-2B29154CDDFC}" type="slidenum">
              <a:rPr lang="zh-TW" altLang="en-US" smtClean="0"/>
              <a:pPr>
                <a:spcBef>
                  <a:spcPct val="0"/>
                </a:spcBef>
              </a:pPr>
              <a:t>15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8365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097AA91-B785-440E-8D27-C22736AD8EA7}" type="slidenum">
              <a:rPr lang="zh-TW" altLang="en-US" smtClean="0"/>
              <a:pPr>
                <a:spcBef>
                  <a:spcPct val="0"/>
                </a:spcBef>
              </a:pPr>
              <a:t>16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09332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latin typeface="FancyPants" pitchFamily="2" charset="0"/>
              </a:rPr>
              <a:t>TASTY FOOD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東山鴨頭  </a:t>
            </a:r>
            <a:r>
              <a:rPr lang="en-US" altLang="zh-TW" smtClean="0"/>
              <a:t>http://tour.tainan.gov.tw</a:t>
            </a:r>
            <a:br>
              <a:rPr lang="en-US" altLang="zh-TW" smtClean="0"/>
            </a:br>
            <a:r>
              <a:rPr lang="zh-TW" altLang="en-US" smtClean="0"/>
              <a:t>龍眼 </a:t>
            </a:r>
            <a:r>
              <a:rPr lang="en-US" altLang="zh-TW" smtClean="0"/>
              <a:t>http://www.siraya-nsa.gov.tw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椪柑</a:t>
            </a:r>
            <a:r>
              <a:rPr lang="en-US" altLang="zh-TW" smtClean="0"/>
              <a:t>http://www.siraya-nsa.gov.tw</a:t>
            </a: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B8684DE-9D22-45C4-AAC2-53F35FE4925A}" type="slidenum">
              <a:rPr lang="zh-TW" altLang="en-US" smtClean="0"/>
              <a:pPr>
                <a:spcBef>
                  <a:spcPct val="0"/>
                </a:spcBef>
              </a:pPr>
              <a:t>18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01386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生咖啡豆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烘焙後咖啡豆</a:t>
            </a: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2275947-397F-49FE-BAB2-04DAA54F483A}" type="slidenum">
              <a:rPr lang="zh-TW" altLang="en-US" smtClean="0"/>
              <a:pPr>
                <a:spcBef>
                  <a:spcPct val="0"/>
                </a:spcBef>
              </a:pPr>
              <a:t>19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18992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796A45-186B-4685-B00E-6A91604CB277}" type="slidenum">
              <a:rPr lang="zh-TW" altLang="en-US" smtClean="0"/>
              <a:pPr>
                <a:spcBef>
                  <a:spcPct val="0"/>
                </a:spcBef>
              </a:pPr>
              <a:t>20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83111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175</a:t>
            </a:r>
            <a:r>
              <a:rPr lang="zh-TW" altLang="en-US" smtClean="0"/>
              <a:t> 東山咖啡公路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 </a:t>
            </a:r>
            <a:r>
              <a:rPr lang="en-US" altLang="zh-TW" smtClean="0"/>
              <a:t>http://www.vrwalker.net/tw/</a:t>
            </a: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D0CA698-2782-403E-B8E8-59B32E8F5D12}" type="slidenum">
              <a:rPr lang="zh-TW" altLang="en-US" smtClean="0"/>
              <a:pPr>
                <a:spcBef>
                  <a:spcPct val="0"/>
                </a:spcBef>
              </a:pPr>
              <a:t>22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7906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F4E21B1-BAB8-44D0-9E97-5633E23620A3}" type="slidenum">
              <a:rPr lang="zh-TW" altLang="en-US" smtClean="0"/>
              <a:pPr>
                <a:spcBef>
                  <a:spcPct val="0"/>
                </a:spcBef>
              </a:pPr>
              <a:t>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26463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9996AEA-9B3D-48FD-A494-F6E2D86DB888}" type="slidenum">
              <a:rPr lang="zh-TW" altLang="en-US" smtClean="0"/>
              <a:pPr>
                <a:spcBef>
                  <a:spcPct val="0"/>
                </a:spcBef>
              </a:pPr>
              <a:t>23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37721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孚佑宮俗稱仙公廟   </a:t>
            </a:r>
            <a:r>
              <a:rPr lang="en-US" altLang="zh-TW" smtClean="0"/>
              <a:t>http://www.vrwalker.net/tw/</a:t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censer</a:t>
            </a:r>
            <a:r>
              <a:rPr lang="zh-TW" altLang="en-US" smtClean="0"/>
              <a:t> 香爐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14A7D5C-D431-45E4-AE80-910DA2189014}" type="slidenum">
              <a:rPr lang="zh-TW" altLang="en-US" smtClean="0"/>
              <a:pPr>
                <a:spcBef>
                  <a:spcPct val="0"/>
                </a:spcBef>
              </a:pPr>
              <a:t>24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18425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CECDC71-B8C9-46F5-A0C3-02CEAB6B5873}" type="slidenum">
              <a:rPr lang="zh-TW" altLang="en-US" smtClean="0"/>
              <a:pPr>
                <a:spcBef>
                  <a:spcPct val="0"/>
                </a:spcBef>
              </a:pPr>
              <a:t>25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93230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latin typeface="FancyPants" pitchFamily="2" charset="0"/>
              </a:rPr>
              <a:t>TASTY FOOD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東山鴨頭  </a:t>
            </a:r>
            <a:r>
              <a:rPr lang="en-US" altLang="zh-TW" smtClean="0"/>
              <a:t>http://tour.tainan.gov.tw</a:t>
            </a:r>
            <a:br>
              <a:rPr lang="en-US" altLang="zh-TW" smtClean="0"/>
            </a:br>
            <a:r>
              <a:rPr lang="zh-TW" altLang="en-US" smtClean="0"/>
              <a:t>龍眼 </a:t>
            </a:r>
            <a:r>
              <a:rPr lang="en-US" altLang="zh-TW" smtClean="0"/>
              <a:t>http://www.siraya-nsa.gov.tw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椪柑</a:t>
            </a:r>
            <a:r>
              <a:rPr lang="en-US" altLang="zh-TW" smtClean="0"/>
              <a:t>http://www.siraya-nsa.gov.tw</a:t>
            </a: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9FBCC39-83C0-409B-ADD0-B78EB920C2F4}" type="slidenum">
              <a:rPr lang="zh-TW" altLang="en-US" smtClean="0"/>
              <a:pPr>
                <a:spcBef>
                  <a:spcPct val="0"/>
                </a:spcBef>
              </a:pPr>
              <a:t>26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8306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生咖啡豆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烘焙後咖啡豆</a:t>
            </a: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9B59745-4451-4884-B56B-935FEE9B3E1D}" type="slidenum">
              <a:rPr lang="zh-TW" altLang="en-US" smtClean="0"/>
              <a:pPr>
                <a:spcBef>
                  <a:spcPct val="0"/>
                </a:spcBef>
              </a:pPr>
              <a:t>27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49148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E175F28-B9DB-443E-80BD-291131506F8E}" type="slidenum">
              <a:rPr lang="zh-TW" altLang="en-US" smtClean="0"/>
              <a:pPr>
                <a:spcBef>
                  <a:spcPct val="0"/>
                </a:spcBef>
              </a:pPr>
              <a:t>29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5887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D6743E9-286A-4579-8575-0BE1AE9CE8F2}" type="slidenum">
              <a:rPr lang="zh-TW" altLang="en-US" smtClean="0"/>
              <a:pPr>
                <a:spcBef>
                  <a:spcPct val="0"/>
                </a:spcBef>
              </a:pPr>
              <a:t>30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27711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D6FB54E-3967-42EE-B6E3-AC6EDC5300AC}" type="slidenum">
              <a:rPr lang="zh-TW" altLang="en-US" smtClean="0"/>
              <a:pPr>
                <a:spcBef>
                  <a:spcPct val="0"/>
                </a:spcBef>
              </a:pPr>
              <a:t>31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21370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B3A63E9-5E68-4A9E-8DCE-188A98443E33}" type="slidenum">
              <a:rPr lang="zh-TW" altLang="en-US" smtClean="0"/>
              <a:pPr>
                <a:spcBef>
                  <a:spcPct val="0"/>
                </a:spcBef>
              </a:pPr>
              <a:t>34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5523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hlinkClick r:id="rId3"/>
              </a:rPr>
              <a:t>http://www.tntb.gov.tw/core/eng/ptml.php?HtmlSrc=environment.html</a:t>
            </a:r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206B281-6456-47AB-A165-D46D53BA6BF5}" type="slidenum">
              <a:rPr lang="zh-TW" altLang="en-US" smtClean="0"/>
              <a:pPr>
                <a:spcBef>
                  <a:spcPct val="0"/>
                </a:spcBef>
              </a:pPr>
              <a:t>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0917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A9E161-57A0-4E9E-A00B-E74186532EDC}" type="slidenum">
              <a:rPr lang="zh-TW" altLang="en-US" smtClean="0"/>
              <a:pPr>
                <a:spcBef>
                  <a:spcPct val="0"/>
                </a:spcBef>
              </a:pPr>
              <a:t>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2543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6827D88-E507-48A9-8B4D-94C2AC87B990}" type="slidenum">
              <a:rPr lang="zh-TW" altLang="en-US" smtClean="0"/>
              <a:pPr>
                <a:spcBef>
                  <a:spcPct val="0"/>
                </a:spcBef>
              </a:pPr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6933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latin typeface="KBLuckyClover" pitchFamily="2" charset="0"/>
              </a:rPr>
              <a:t>V</a:t>
            </a:r>
            <a:r>
              <a:rPr lang="en-US" altLang="zh-TW" smtClean="0">
                <a:solidFill>
                  <a:srgbClr val="FF0000"/>
                </a:solidFill>
                <a:latin typeface="KBLuckyClover" pitchFamily="2" charset="0"/>
              </a:rPr>
              <a:t>o</a:t>
            </a:r>
            <a:r>
              <a:rPr lang="en-US" altLang="zh-TW" smtClean="0">
                <a:solidFill>
                  <a:srgbClr val="0070C0"/>
                </a:solidFill>
                <a:latin typeface="KBLuckyClover" pitchFamily="2" charset="0"/>
              </a:rPr>
              <a:t>c</a:t>
            </a:r>
            <a:r>
              <a:rPr lang="en-US" altLang="zh-TW" smtClean="0">
                <a:latin typeface="KBLuckyClover" pitchFamily="2" charset="0"/>
              </a:rPr>
              <a:t>a</a:t>
            </a:r>
            <a:r>
              <a:rPr lang="en-US" altLang="zh-TW" smtClean="0">
                <a:solidFill>
                  <a:srgbClr val="FF0000"/>
                </a:solidFill>
                <a:latin typeface="KBLuckyClover" pitchFamily="2" charset="0"/>
              </a:rPr>
              <a:t>b</a:t>
            </a:r>
            <a:r>
              <a:rPr lang="en-US" altLang="zh-TW" smtClean="0">
                <a:solidFill>
                  <a:srgbClr val="0070C0"/>
                </a:solidFill>
                <a:latin typeface="KBLuckyClover" pitchFamily="2" charset="0"/>
              </a:rPr>
              <a:t>u</a:t>
            </a:r>
            <a:r>
              <a:rPr lang="en-US" altLang="zh-TW" smtClean="0">
                <a:latin typeface="KBLuckyClover" pitchFamily="2" charset="0"/>
              </a:rPr>
              <a:t>l</a:t>
            </a:r>
            <a:r>
              <a:rPr lang="en-US" altLang="zh-TW" smtClean="0">
                <a:solidFill>
                  <a:srgbClr val="FF0000"/>
                </a:solidFill>
                <a:latin typeface="KBLuckyClover" pitchFamily="2" charset="0"/>
              </a:rPr>
              <a:t>a</a:t>
            </a:r>
            <a:r>
              <a:rPr lang="en-US" altLang="zh-TW" smtClean="0">
                <a:solidFill>
                  <a:srgbClr val="0070C0"/>
                </a:solidFill>
                <a:latin typeface="KBLuckyClover" pitchFamily="2" charset="0"/>
              </a:rPr>
              <a:t>r</a:t>
            </a:r>
            <a:r>
              <a:rPr lang="en-US" altLang="zh-TW" smtClean="0">
                <a:latin typeface="KBLuckyClover" pitchFamily="2" charset="0"/>
              </a:rPr>
              <a:t>y</a:t>
            </a:r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2D2559D-8CB2-4ED5-876F-B6EFF6C50692}" type="slidenum">
              <a:rPr lang="zh-TW" altLang="en-US" smtClean="0"/>
              <a:pPr>
                <a:spcBef>
                  <a:spcPct val="0"/>
                </a:spcBef>
              </a:pPr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9325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175</a:t>
            </a:r>
            <a:r>
              <a:rPr lang="zh-TW" altLang="en-US" smtClean="0"/>
              <a:t> 東山咖啡公路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 </a:t>
            </a:r>
            <a:r>
              <a:rPr lang="en-US" altLang="zh-TW" smtClean="0"/>
              <a:t>http://www.vrwalker.net/tw/</a:t>
            </a:r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04958CC-F500-480C-805B-6AF75150ED09}" type="slidenum">
              <a:rPr lang="zh-TW" altLang="en-US" smtClean="0"/>
              <a:pPr>
                <a:spcBef>
                  <a:spcPct val="0"/>
                </a:spcBef>
              </a:pPr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6459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1C97395-359A-4C04-80F1-EB67586D7931}" type="slidenum">
              <a:rPr lang="zh-TW" altLang="en-US" smtClean="0"/>
              <a:pPr>
                <a:spcBef>
                  <a:spcPct val="0"/>
                </a:spcBef>
              </a:pPr>
              <a:t>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4942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孚佑宮俗稱仙公廟   </a:t>
            </a:r>
            <a:r>
              <a:rPr lang="en-US" altLang="zh-TW" smtClean="0"/>
              <a:t>http://www.vrwalker.net/tw/</a:t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censer</a:t>
            </a:r>
            <a:r>
              <a:rPr lang="zh-TW" altLang="en-US" smtClean="0"/>
              <a:t> 香爐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9130A35-D32D-4EB3-90D8-563ECCA5AEAE}" type="slidenum">
              <a:rPr lang="zh-TW" altLang="en-US" smtClean="0"/>
              <a:pPr>
                <a:spcBef>
                  <a:spcPct val="0"/>
                </a:spcBef>
              </a:pPr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0208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02 Ariel\圖片區\MC900441822.W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4"/>
          <a:stretch>
            <a:fillRect/>
          </a:stretch>
        </p:blipFill>
        <p:spPr bwMode="auto">
          <a:xfrm>
            <a:off x="2351088" y="1331913"/>
            <a:ext cx="7512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雲朵形 4"/>
          <p:cNvSpPr/>
          <p:nvPr userDrawn="1"/>
        </p:nvSpPr>
        <p:spPr>
          <a:xfrm>
            <a:off x="2543606" y="548680"/>
            <a:ext cx="3072341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ngTRESS A" pitchFamily="2" charset="0"/>
              <a:ea typeface="微軟正黑體" panose="020B0604030504040204" pitchFamily="34" charset="-120"/>
            </a:endParaRPr>
          </a:p>
        </p:txBody>
      </p:sp>
      <p:sp>
        <p:nvSpPr>
          <p:cNvPr id="6" name="雲朵形 5"/>
          <p:cNvSpPr/>
          <p:nvPr userDrawn="1"/>
        </p:nvSpPr>
        <p:spPr>
          <a:xfrm>
            <a:off x="6096000" y="260648"/>
            <a:ext cx="2208245" cy="86409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ngTRESS A" pitchFamily="2" charset="0"/>
              <a:ea typeface="微軟正黑體" panose="020B0604030504040204" pitchFamily="34" charset="-120"/>
            </a:endParaRPr>
          </a:p>
        </p:txBody>
      </p:sp>
      <p:sp>
        <p:nvSpPr>
          <p:cNvPr id="7" name="雲朵形 6"/>
          <p:cNvSpPr/>
          <p:nvPr userDrawn="1"/>
        </p:nvSpPr>
        <p:spPr>
          <a:xfrm>
            <a:off x="8688288" y="548680"/>
            <a:ext cx="3072341" cy="108012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ngTRESS A" pitchFamily="2" charset="0"/>
              <a:ea typeface="微軟正黑體" panose="020B0604030504040204" pitchFamily="34" charset="-120"/>
            </a:endParaRPr>
          </a:p>
        </p:txBody>
      </p:sp>
      <p:pic>
        <p:nvPicPr>
          <p:cNvPr id="8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6480175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6480175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6480175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6480175"/>
            <a:ext cx="1082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6480175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6480175"/>
            <a:ext cx="1082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480175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6480175"/>
            <a:ext cx="1082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80175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63" y="6480175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950" y="6480175"/>
            <a:ext cx="1081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26" descr="MC900446274.W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9375"/>
            <a:ext cx="223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13636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949950"/>
            <a:ext cx="1787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6165850"/>
            <a:ext cx="13636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5949950"/>
            <a:ext cx="1787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6165850"/>
            <a:ext cx="1365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5949950"/>
            <a:ext cx="1787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6165850"/>
            <a:ext cx="1365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5949950"/>
            <a:ext cx="1787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165850"/>
            <a:ext cx="13636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13" y="5949950"/>
            <a:ext cx="1787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6165850"/>
            <a:ext cx="13636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icture 2" descr="C:\Documents and Settings\Administrator\My Documents\Downloads\coffee1.jpg"/>
          <p:cNvSpPr>
            <a:spLocks noChangeAspect="1" noChangeArrowheads="1"/>
          </p:cNvSpPr>
          <p:nvPr userDrawn="1"/>
        </p:nvSpPr>
        <p:spPr bwMode="auto">
          <a:xfrm>
            <a:off x="144463" y="6237288"/>
            <a:ext cx="136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pic>
        <p:nvPicPr>
          <p:cNvPr id="32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6237288"/>
            <a:ext cx="136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6237288"/>
            <a:ext cx="136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6237288"/>
            <a:ext cx="136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3" y="6237288"/>
            <a:ext cx="1365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13" y="6237288"/>
            <a:ext cx="1365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3054">
            <a:off x="9207500" y="5915025"/>
            <a:ext cx="13636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2493963" y="5678488"/>
            <a:ext cx="136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4669">
            <a:off x="1677988" y="6165850"/>
            <a:ext cx="1365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4669">
            <a:off x="3846513" y="6165850"/>
            <a:ext cx="136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4669">
            <a:off x="6011863" y="6165850"/>
            <a:ext cx="136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4669">
            <a:off x="8177213" y="6165850"/>
            <a:ext cx="136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4669">
            <a:off x="10342563" y="6165850"/>
            <a:ext cx="136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5868">
            <a:off x="-16668" y="5868193"/>
            <a:ext cx="10223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5805488"/>
            <a:ext cx="136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949950"/>
            <a:ext cx="13636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C:\Documents and Settings\Administrator\My Documents\Downloads\coffee1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4544">
            <a:off x="5086350" y="5943600"/>
            <a:ext cx="13636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589213" y="626427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B194-AD80-4ED6-9B5C-28819A78383C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127750" y="6264275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036050" y="626427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FEE8-ED1C-40BD-BB5E-67CC5801CD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752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51DB-B49B-4FEA-A371-898BDB44A059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62FE-594A-40DF-89C1-DD358E8D84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64646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AEC5-D57F-4C5B-9A24-EEDBBDD714CA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FACB-2BBD-48AF-8052-66B15B6771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77297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aseline="0">
                <a:latin typeface="EngTRESS A" pitchFamily="2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9B72-43DF-484A-9C9B-A413CAA98BCA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285C-EE75-48F6-BB7D-8056898E28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11732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8AC2-125A-456B-8542-0ACE6128C310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B337-9240-4294-83F2-E543B1CD50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64191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9C1F-077C-478F-9459-9F4D2368FE1E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B7E9-0CF8-4A06-9E20-C3BCD63FD5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32123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BC77-A218-4F58-83DA-D4669967C6EB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B713-D529-4F18-A9CE-386341D8D9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77152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3472" y="274638"/>
            <a:ext cx="9505056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E6F0-5C57-402A-A9C0-7F19BD0D06C0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5996-7807-4837-B8B1-5090EE3C1D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39888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59E5-8368-49F1-A5CF-5C6C7CE21127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6BFF-158E-48E5-B83D-9C28295466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52047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AC9D-86E9-462E-89AE-2EB1ED7D9477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8FD5-BEBC-479D-960D-E1747B6EA9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2525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34F7-CC96-4418-B0BF-5EF7312C7C7C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2D53-D35B-4F99-88E7-3E983FF499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73390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2 Ariel\圖片區\MC900441822.WMF"/>
          <p:cNvPicPr>
            <a:picLocks noChangeAspect="1" noChangeArrowheads="1"/>
          </p:cNvPicPr>
          <p:nvPr userDrawn="1"/>
        </p:nvPicPr>
        <p:blipFill>
          <a:blip r:embed="rId13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4" b="8012"/>
          <a:stretch>
            <a:fillRect/>
          </a:stretch>
        </p:blipFill>
        <p:spPr bwMode="auto">
          <a:xfrm>
            <a:off x="755650" y="368300"/>
            <a:ext cx="1143635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2446338" y="274638"/>
            <a:ext cx="9505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1247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93676CE-4A10-4F6F-9783-92C573903B35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07771B7-BCC8-4FB3-8753-7B4BE8C4CF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23" descr="MC900446274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9375"/>
            <a:ext cx="223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流程圖: 延遲 25"/>
          <p:cNvSpPr/>
          <p:nvPr userDrawn="1"/>
        </p:nvSpPr>
        <p:spPr>
          <a:xfrm rot="16200000">
            <a:off x="5749925" y="415925"/>
            <a:ext cx="692150" cy="12192000"/>
          </a:xfrm>
          <a:prstGeom prst="flowChartDelay">
            <a:avLst/>
          </a:prstGeom>
          <a:solidFill>
            <a:srgbClr val="793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smtClean="0">
              <a:solidFill>
                <a:srgbClr val="FFFFFF"/>
              </a:solidFill>
              <a:latin typeface="EngTRESS A" pitchFamily="2" charset="0"/>
              <a:ea typeface="微軟正黑體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EngTRESS A" pitchFamily="2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EngTRESS A" pitchFamily="2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EngTRESS A" pitchFamily="2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EngTRESS A" pitchFamily="2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42.jpe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jpe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42.jpe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wmf"/><Relationship Id="rId3" Type="http://schemas.openxmlformats.org/officeDocument/2006/relationships/image" Target="../media/image18.wmf"/><Relationship Id="rId7" Type="http://schemas.openxmlformats.org/officeDocument/2006/relationships/image" Target="../media/image6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35.jpeg"/><Relationship Id="rId5" Type="http://schemas.openxmlformats.org/officeDocument/2006/relationships/image" Target="../media/image4.jpe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43.jpe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png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wmf"/><Relationship Id="rId3" Type="http://schemas.openxmlformats.org/officeDocument/2006/relationships/image" Target="../media/image18.wmf"/><Relationship Id="rId7" Type="http://schemas.openxmlformats.org/officeDocument/2006/relationships/image" Target="../media/image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49.jpeg"/><Relationship Id="rId5" Type="http://schemas.openxmlformats.org/officeDocument/2006/relationships/image" Target="../media/image3.jpeg"/><Relationship Id="rId10" Type="http://schemas.openxmlformats.org/officeDocument/2006/relationships/image" Target="../media/image48.jpeg"/><Relationship Id="rId4" Type="http://schemas.openxmlformats.org/officeDocument/2006/relationships/image" Target="../media/image19.pn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jpe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42.jpe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png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0.png"/><Relationship Id="rId7" Type="http://schemas.openxmlformats.org/officeDocument/2006/relationships/image" Target="../media/image5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9.png"/><Relationship Id="rId9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0.wmf"/><Relationship Id="rId4" Type="http://schemas.openxmlformats.org/officeDocument/2006/relationships/image" Target="../media/image19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5.wmf"/><Relationship Id="rId5" Type="http://schemas.openxmlformats.org/officeDocument/2006/relationships/image" Target="../media/image5.jpeg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wmf"/><Relationship Id="rId3" Type="http://schemas.openxmlformats.org/officeDocument/2006/relationships/image" Target="../media/image18.wmf"/><Relationship Id="rId7" Type="http://schemas.openxmlformats.org/officeDocument/2006/relationships/image" Target="../media/image6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35.jpeg"/><Relationship Id="rId5" Type="http://schemas.openxmlformats.org/officeDocument/2006/relationships/image" Target="../media/image4.jpe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43.jpeg"/><Relationship Id="rId1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wmf"/><Relationship Id="rId3" Type="http://schemas.openxmlformats.org/officeDocument/2006/relationships/image" Target="../media/image18.wmf"/><Relationship Id="rId7" Type="http://schemas.openxmlformats.org/officeDocument/2006/relationships/image" Target="../media/image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49.jpeg"/><Relationship Id="rId5" Type="http://schemas.openxmlformats.org/officeDocument/2006/relationships/image" Target="../media/image3.jpeg"/><Relationship Id="rId10" Type="http://schemas.openxmlformats.org/officeDocument/2006/relationships/image" Target="../media/image48.jpeg"/><Relationship Id="rId4" Type="http://schemas.openxmlformats.org/officeDocument/2006/relationships/image" Target="../media/image19.png"/><Relationship Id="rId9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65.png"/><Relationship Id="rId3" Type="http://schemas.openxmlformats.org/officeDocument/2006/relationships/image" Target="../media/image4.jpeg"/><Relationship Id="rId7" Type="http://schemas.openxmlformats.org/officeDocument/2006/relationships/image" Target="../media/image61.png"/><Relationship Id="rId12" Type="http://schemas.openxmlformats.org/officeDocument/2006/relationships/image" Target="../media/image6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63.wmf"/><Relationship Id="rId5" Type="http://schemas.openxmlformats.org/officeDocument/2006/relationships/image" Target="../media/image6.jpeg"/><Relationship Id="rId10" Type="http://schemas.openxmlformats.org/officeDocument/2006/relationships/image" Target="../media/image62.jpeg"/><Relationship Id="rId4" Type="http://schemas.openxmlformats.org/officeDocument/2006/relationships/image" Target="../media/image5.jpeg"/><Relationship Id="rId9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.jpeg"/><Relationship Id="rId7" Type="http://schemas.openxmlformats.org/officeDocument/2006/relationships/image" Target="../media/image6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0.wmf"/><Relationship Id="rId4" Type="http://schemas.openxmlformats.org/officeDocument/2006/relationships/image" Target="../media/image19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jpe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圖片0.png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224088"/>
            <a:ext cx="89042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D:\102 Ariel\圖片區\MC900441822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r="49760" b="84866"/>
          <a:stretch>
            <a:fillRect/>
          </a:stretch>
        </p:blipFill>
        <p:spPr bwMode="auto">
          <a:xfrm rot="-839078">
            <a:off x="-1143000" y="2109788"/>
            <a:ext cx="10810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圖片 58" descr="圖片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284538"/>
            <a:ext cx="113236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333 L 0.26945 0.20814 C 0.32604 0.26272 0.41077 0.29371 0.49879 0.29371 C 0.59948 0.29371 0.68004 0.26272 0.73663 0.20814 L 1.00677 -0.0333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Comic Sans MS" panose="030F0702030302020204" pitchFamily="66" charset="0"/>
              </a:rPr>
              <a:t>Fuyou Temple</a:t>
            </a:r>
            <a:endParaRPr lang="zh-TW" altLang="en-US" smtClean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vrwalker.net/public/sceneryfiles/1589/1589_18873_1328607663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405591" y="1673805"/>
            <a:ext cx="6468235" cy="4295312"/>
          </a:xfrm>
          <a:prstGeom prst="flowChartAlternateProcess">
            <a:avLst/>
          </a:prstGeom>
          <a:noFill/>
        </p:spPr>
      </p:pic>
      <p:pic>
        <p:nvPicPr>
          <p:cNvPr id="22532" name="Picture 3" descr="C:\Documents and Settings\Administrator\Local Settings\Temporary Internet Files\Content.IE5\KHUBG1UJ\MC9000977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349500"/>
            <a:ext cx="15128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5815013"/>
            <a:ext cx="8810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815013"/>
            <a:ext cx="8810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815013"/>
            <a:ext cx="8810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815013"/>
            <a:ext cx="8810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815013"/>
            <a:ext cx="8810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5815013"/>
            <a:ext cx="88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5815013"/>
            <a:ext cx="88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3152775" y="274638"/>
            <a:ext cx="7129463" cy="1143000"/>
          </a:xfrm>
        </p:spPr>
        <p:txBody>
          <a:bodyPr/>
          <a:lstStyle/>
          <a:p>
            <a:pPr eaLnBrk="1" hangingPunct="1"/>
            <a:r>
              <a:rPr lang="en-US" altLang="zh-TW" sz="4800" smtClean="0">
                <a:latin typeface="Comic Sans MS" panose="030F0702030302020204" pitchFamily="66" charset="0"/>
              </a:rPr>
              <a:t>Dongshan Service Area</a:t>
            </a:r>
            <a:endParaRPr lang="zh-TW" altLang="en-US" sz="4800" smtClean="0">
              <a:latin typeface="Comic Sans MS" panose="030F0702030302020204" pitchFamily="66" charset="0"/>
            </a:endParaRPr>
          </a:p>
        </p:txBody>
      </p:sp>
      <p:pic>
        <p:nvPicPr>
          <p:cNvPr id="3" name="圖片 2" descr="1B0201優選_陳正祥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5690955" y="1628801"/>
            <a:ext cx="4639508" cy="30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 descr="D:\101學甲國際英語村\觀光局資料\得獎作品\得獎作品ALL-小圖檔\2B0200入選_陳正祥_東山服務區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730516" y="1628800"/>
            <a:ext cx="3716905" cy="312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圖片 4" descr="MC900420672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930775"/>
            <a:ext cx="29241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D:\102 Ariel\圖片區\MC90044599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229225"/>
            <a:ext cx="16573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D:\102 Ariel\圖片區\MC90044558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094288"/>
            <a:ext cx="174783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 descr="D:\102 Ariel\圖片區\MC90044596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5138738"/>
            <a:ext cx="1766887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1學甲國際英語村\觀光局資料\【宣】2011臺南市地圖\臺南市照片(原台南縣)\新營、鹽水\PICT4002台南-鹽水-八角樓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 bwMode="auto">
          <a:xfrm>
            <a:off x="3116463" y="1447493"/>
            <a:ext cx="5959074" cy="396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2" descr="D:\102 Ariel\圖片區\MC90044596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5464175"/>
            <a:ext cx="16573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D:\102 Ariel\圖片區\MC90041936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568950"/>
            <a:ext cx="17430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D:\102 Ariel\圖片區\MC90041935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589588"/>
            <a:ext cx="17287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D:\102 Ariel\圖片區\MC90042067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516563"/>
            <a:ext cx="15319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7391400" y="5157788"/>
            <a:ext cx="15906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0">
                <a:latin typeface="Comic Sans MS" panose="030F0702030302020204" pitchFamily="66" charset="0"/>
              </a:rPr>
              <a:t>http://www.vrwalker.net/tw/</a:t>
            </a:r>
            <a:endParaRPr kumimoji="0" lang="zh-TW" altLang="en-US" sz="800" b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D:\102 Ariel\圖片區\MC900418306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4616">
            <a:off x="9156700" y="1927225"/>
            <a:ext cx="1190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:\102 Ariel\圖片區\MC90023229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3716338"/>
            <a:ext cx="103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D:\102 Ariel\圖片區\東山區\MC90000126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0692">
            <a:off x="1493838" y="3930650"/>
            <a:ext cx="1304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102 Ariel\圖片區\東山區\MC90000126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0692">
            <a:off x="2287588" y="4513263"/>
            <a:ext cx="6937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r>
              <a:rPr lang="en-US" altLang="zh-TW" sz="4800" smtClean="0">
                <a:latin typeface="Comic Sans MS" panose="030F0702030302020204" pitchFamily="66" charset="0"/>
              </a:rPr>
              <a:t>You can go to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93-14-東山西口小瑞士.tif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1820525" y="1628801"/>
            <a:ext cx="4410490" cy="373541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圖片 14" descr="37-87-東山西口小瑞士.jp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6430862" y="1583795"/>
            <a:ext cx="4237138" cy="369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2" descr="D:\102 Ariel\圖片區\MC90041881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5368925"/>
            <a:ext cx="1803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D:\102 Ariel\圖片區\MC90041880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1950"/>
            <a:ext cx="18018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D:\102 Ariel\圖片區\MC90041881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521325"/>
            <a:ext cx="18018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 descr="D:\102 Ariel\圖片區\MC90041880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5441950"/>
            <a:ext cx="18018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D:\102 Ariel\圖片區\MC90041881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5521325"/>
            <a:ext cx="18018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r>
              <a:rPr lang="en-US" altLang="zh-TW" sz="4800" smtClean="0">
                <a:latin typeface="Comic Sans MS" panose="030F0702030302020204" pitchFamily="66" charset="0"/>
              </a:rPr>
              <a:t>You can go to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rwalker.net/public/sceneryfiles/1589/1589_18873_1328607663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405591" y="1673805"/>
            <a:ext cx="6468235" cy="4295312"/>
          </a:xfrm>
          <a:prstGeom prst="flowChartAlternateProcess">
            <a:avLst/>
          </a:prstGeom>
          <a:noFill/>
        </p:spPr>
      </p:pic>
      <p:pic>
        <p:nvPicPr>
          <p:cNvPr id="30723" name="Picture 3" descr="C:\Documents and Settings\Administrator\Local Settings\Temporary Internet Files\Content.IE5\KHUBG1UJ\MC9000977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349500"/>
            <a:ext cx="15128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5815013"/>
            <a:ext cx="8810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815013"/>
            <a:ext cx="8810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815013"/>
            <a:ext cx="8810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815013"/>
            <a:ext cx="8810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815013"/>
            <a:ext cx="8810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5815013"/>
            <a:ext cx="88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5815013"/>
            <a:ext cx="88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r>
              <a:rPr lang="en-US" altLang="zh-TW" sz="4800" smtClean="0">
                <a:latin typeface="Comic Sans MS" panose="030F0702030302020204" pitchFamily="66" charset="0"/>
              </a:rPr>
              <a:t>You can go to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B0201優選_陳正祥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5690955" y="1628801"/>
            <a:ext cx="4639508" cy="30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 descr="D:\101學甲國際英語村\觀光局資料\得獎作品\得獎作品ALL-小圖檔\2B0200入選_陳正祥_東山服務區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730516" y="1628800"/>
            <a:ext cx="3716905" cy="312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圖片 4" descr="MC900420672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930775"/>
            <a:ext cx="29241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D:\102 Ariel\圖片區\MC90044599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229225"/>
            <a:ext cx="16573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D:\102 Ariel\圖片區\MC90044558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094288"/>
            <a:ext cx="174783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 descr="D:\102 Ariel\圖片區\MC90044596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5138738"/>
            <a:ext cx="1766887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r>
              <a:rPr lang="en-US" altLang="zh-TW" sz="4800" smtClean="0">
                <a:latin typeface="Comic Sans MS" panose="030F0702030302020204" pitchFamily="66" charset="0"/>
              </a:rPr>
              <a:t>You can go to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3" descr="MC900424170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912938"/>
            <a:ext cx="17653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字方塊 5"/>
          <p:cNvSpPr txBox="1">
            <a:spLocks noChangeArrowheads="1"/>
          </p:cNvSpPr>
          <p:nvPr/>
        </p:nvSpPr>
        <p:spPr bwMode="auto">
          <a:xfrm>
            <a:off x="8432800" y="53006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28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0" name="文字方塊 6"/>
          <p:cNvSpPr txBox="1">
            <a:spLocks noChangeArrowheads="1"/>
          </p:cNvSpPr>
          <p:nvPr/>
        </p:nvSpPr>
        <p:spPr bwMode="auto">
          <a:xfrm>
            <a:off x="1992313" y="53006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28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82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圓角矩形圖說文字 12"/>
          <p:cNvSpPr/>
          <p:nvPr/>
        </p:nvSpPr>
        <p:spPr>
          <a:xfrm>
            <a:off x="3683459" y="1708815"/>
            <a:ext cx="5641057" cy="1261593"/>
          </a:xfrm>
          <a:prstGeom prst="wedgeRoundRectCallout">
            <a:avLst>
              <a:gd name="adj1" fmla="val -58404"/>
              <a:gd name="adj2" fmla="val 24910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Dongshan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32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51" name="Picture 2" descr="D:\101學甲國際英語村\觀光局資料\得獎作品\得獎作品ALL-小圖檔\2B0200入選_陳正祥_東山服務區.jpg"/>
          <p:cNvPicPr>
            <a:picLocks noChangeAspect="1" noChangeArrowheads="1"/>
          </p:cNvPicPr>
          <p:nvPr/>
        </p:nvPicPr>
        <p:blipFill>
          <a:blip r:embed="rId9" cstate="email">
            <a:extLst/>
          </a:blip>
          <a:srcRect/>
          <a:stretch>
            <a:fillRect/>
          </a:stretch>
        </p:blipFill>
        <p:spPr bwMode="auto">
          <a:xfrm>
            <a:off x="1516573" y="1"/>
            <a:ext cx="1858453" cy="1564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2" descr="http://www.vrwalker.net/public/sceneryfiles/1589/1589_18873_1328607663.jpg"/>
          <p:cNvPicPr>
            <a:picLocks noChangeAspect="1" noChangeArrowheads="1"/>
          </p:cNvPicPr>
          <p:nvPr/>
        </p:nvPicPr>
        <p:blipFill>
          <a:blip r:embed="rId10" cstate="email">
            <a:extLst/>
          </a:blip>
          <a:srcRect/>
          <a:stretch>
            <a:fillRect/>
          </a:stretch>
        </p:blipFill>
        <p:spPr bwMode="auto">
          <a:xfrm>
            <a:off x="8470902" y="0"/>
            <a:ext cx="2198583" cy="1459996"/>
          </a:xfrm>
          <a:prstGeom prst="flowChartAlternateProcess">
            <a:avLst/>
          </a:prstGeom>
          <a:noFill/>
        </p:spPr>
      </p:pic>
      <p:pic>
        <p:nvPicPr>
          <p:cNvPr id="53" name="圖片 14" descr="37-87-東山西口小瑞士.jpg"/>
          <p:cNvPicPr>
            <a:picLocks noChangeAspect="1"/>
          </p:cNvPicPr>
          <p:nvPr/>
        </p:nvPicPr>
        <p:blipFill>
          <a:blip r:embed="rId11" cstate="email">
            <a:extLst/>
          </a:blip>
          <a:srcRect/>
          <a:stretch>
            <a:fillRect/>
          </a:stretch>
        </p:blipFill>
        <p:spPr>
          <a:xfrm>
            <a:off x="8231188" y="4923105"/>
            <a:ext cx="2281238" cy="198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2" descr="D:\101學甲國際英語村\觀光局資料\【宣】2011臺南市地圖\臺南市照片(原台南縣)\新營、鹽水\PICT4002台南-鹽水-八角樓.JPG"/>
          <p:cNvPicPr>
            <a:picLocks noChangeAspect="1" noChangeArrowheads="1"/>
          </p:cNvPicPr>
          <p:nvPr/>
        </p:nvPicPr>
        <p:blipFill>
          <a:blip r:embed="rId12" cstate="email">
            <a:extLst/>
          </a:blip>
          <a:stretch>
            <a:fillRect/>
          </a:stretch>
        </p:blipFill>
        <p:spPr bwMode="auto">
          <a:xfrm>
            <a:off x="889244" y="4708028"/>
            <a:ext cx="2717599" cy="180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67" name="圖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3" y="2487613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8" name="圖片 8" descr="Conversatio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1300"/>
            <a:ext cx="61928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4249359" y="4011762"/>
            <a:ext cx="4680520" cy="1118980"/>
          </a:xfrm>
          <a:prstGeom prst="wedgeRoundRectCallout">
            <a:avLst>
              <a:gd name="adj1" fmla="val 56808"/>
              <a:gd name="adj2" fmla="val -71582"/>
              <a:gd name="adj3" fmla="val 16667"/>
            </a:avLst>
          </a:prstGeom>
          <a:ln>
            <a:solidFill>
              <a:srgbClr val="C9F1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go to _____.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altLang="zh-TW" smtClean="0"/>
              <a:t>Food and Drinks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421313" y="4643438"/>
            <a:ext cx="1484312" cy="523875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longan</a:t>
            </a:r>
            <a:r>
              <a:rPr kumimoji="0" lang="en-US" altLang="zh-TW" sz="2800" b="1">
                <a:solidFill>
                  <a:srgbClr val="FF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</a:t>
            </a:r>
            <a:endParaRPr kumimoji="0" lang="zh-TW" altLang="en-US" sz="2800" b="1">
              <a:solidFill>
                <a:srgbClr val="FF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986713" y="6264275"/>
            <a:ext cx="2070100" cy="523875"/>
          </a:xfrm>
          <a:prstGeom prst="rect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tangerine</a:t>
            </a:r>
            <a:r>
              <a:rPr lang="en-US" altLang="zh-TW" sz="2800" b="1">
                <a:solidFill>
                  <a:srgbClr val="FF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</a:t>
            </a:r>
            <a:endParaRPr kumimoji="0" lang="zh-TW" altLang="en-US" sz="2800" b="1">
              <a:solidFill>
                <a:srgbClr val="FF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7892" name="圖片 4" descr="TASTY FO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-215900"/>
            <a:ext cx="714533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 descr="longan.jp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4565830" y="1403776"/>
            <a:ext cx="3096344" cy="3066613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pic>
        <p:nvPicPr>
          <p:cNvPr id="12" name="圖片 11" descr="Dongshan Duck Head.jpg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1730516" y="3248980"/>
            <a:ext cx="3194417" cy="2967662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pic>
        <p:nvPicPr>
          <p:cNvPr id="14" name="圖片 13" descr="Orange.jpg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>
          <a:xfrm>
            <a:off x="7356141" y="3203976"/>
            <a:ext cx="3081861" cy="2925325"/>
          </a:xfrm>
          <a:prstGeom prst="ellipse">
            <a:avLst/>
          </a:prstGeom>
          <a:ln w="76200">
            <a:solidFill>
              <a:srgbClr val="FFC000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1639888" y="6264275"/>
            <a:ext cx="4051300" cy="523875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 b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Dongshan </a:t>
            </a: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Duck</a:t>
            </a:r>
            <a:r>
              <a:rPr kumimoji="0" lang="en-US" altLang="zh-TW" sz="2800" b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 Head</a:t>
            </a:r>
            <a:r>
              <a:rPr kumimoji="0" lang="en-US" altLang="zh-TW" sz="2800" b="1">
                <a:solidFill>
                  <a:srgbClr val="FF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</a:t>
            </a:r>
            <a:endParaRPr kumimoji="0" lang="zh-TW" altLang="en-US" sz="2800" b="1">
              <a:solidFill>
                <a:srgbClr val="FF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37897" name="Picture 3" descr="D:\102 Ariel\圖片區\MC90032650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673225"/>
            <a:ext cx="14890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3" descr="D:\102 Ariel\圖片區\MC90032650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4200"/>
            <a:ext cx="1216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7" descr="C:\Documents and Settings\Administrator\Local Settings\Temporary Internet Files\Content.IE5\KHUBG1UJ\MC90043812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5443538"/>
            <a:ext cx="16129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" descr="C:\Documents and Settings\Administrator\Local Settings\Temporary Internet Files\Content.IE5\FPK9BJSM\MC90029993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1314450"/>
            <a:ext cx="15779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3143250" y="274638"/>
            <a:ext cx="7129463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Comic Sans MS" panose="030F0702030302020204" pitchFamily="66" charset="0"/>
              </a:rPr>
              <a:t>coffee</a:t>
            </a:r>
            <a:endParaRPr lang="zh-TW" altLang="en-US" smtClean="0">
              <a:latin typeface="Comic Sans MS" panose="030F0702030302020204" pitchFamily="66" charset="0"/>
            </a:endParaRPr>
          </a:p>
        </p:txBody>
      </p:sp>
      <p:pic>
        <p:nvPicPr>
          <p:cNvPr id="8" name="圖片 7" descr="白河蓮花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6384033" y="1484784"/>
            <a:ext cx="3526557" cy="38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圖片 23" descr="成熟的咖啡果IMG_8159.jp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2559316" y="1443605"/>
            <a:ext cx="305408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1" name="Picture 5" descr="D:\102 Ariel\圖片區\MM9002970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021388"/>
            <a:ext cx="7429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801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 descr="D:\102 Ariel\圖片區\MM9002970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021388"/>
            <a:ext cx="7413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6080125"/>
            <a:ext cx="7762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5" descr="D:\102 Ariel\圖片區\MM9002970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6021388"/>
            <a:ext cx="7413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6080125"/>
            <a:ext cx="7762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5" descr="D:\102 Ariel\圖片區\MM9002970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21388"/>
            <a:ext cx="7429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60801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5" descr="D:\102 Ariel\圖片區\MM9002970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6021388"/>
            <a:ext cx="7429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60801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6080125"/>
            <a:ext cx="7762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27"/>
          <p:cNvGrpSpPr>
            <a:grpSpLocks/>
          </p:cNvGrpSpPr>
          <p:nvPr/>
        </p:nvGrpSpPr>
        <p:grpSpPr bwMode="auto">
          <a:xfrm>
            <a:off x="6351588" y="5367338"/>
            <a:ext cx="3632200" cy="725487"/>
            <a:chOff x="4827836" y="5367808"/>
            <a:chExt cx="3632596" cy="725488"/>
          </a:xfrm>
        </p:grpSpPr>
        <p:sp>
          <p:nvSpPr>
            <p:cNvPr id="20" name="Freeform 4"/>
            <p:cNvSpPr>
              <a:spLocks/>
            </p:cNvSpPr>
            <p:nvPr/>
          </p:nvSpPr>
          <p:spPr bwMode="gray">
            <a:xfrm>
              <a:off x="4827836" y="5367808"/>
              <a:ext cx="3632596" cy="725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1" y="0"/>
                </a:cxn>
                <a:cxn ang="0">
                  <a:pos x="2991" y="265"/>
                </a:cxn>
                <a:cxn ang="0">
                  <a:pos x="2562" y="457"/>
                </a:cxn>
                <a:cxn ang="0">
                  <a:pos x="2" y="457"/>
                </a:cxn>
                <a:cxn ang="0">
                  <a:pos x="0" y="0"/>
                </a:cxn>
              </a:cxnLst>
              <a:rect l="0" t="0" r="r" b="b"/>
              <a:pathLst>
                <a:path w="2991" h="457">
                  <a:moveTo>
                    <a:pt x="0" y="0"/>
                  </a:moveTo>
                  <a:lnTo>
                    <a:pt x="2991" y="0"/>
                  </a:lnTo>
                  <a:lnTo>
                    <a:pt x="2991" y="265"/>
                  </a:lnTo>
                  <a:lnTo>
                    <a:pt x="2562" y="457"/>
                  </a:lnTo>
                  <a:lnTo>
                    <a:pt x="2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400" dirty="0">
                <a:latin typeface="+mn-lt"/>
                <a:ea typeface="+mn-ea"/>
              </a:endParaRPr>
            </a:p>
          </p:txBody>
        </p:sp>
        <p:sp>
          <p:nvSpPr>
            <p:cNvPr id="39958" name="矩形 21"/>
            <p:cNvSpPr>
              <a:spLocks noChangeArrowheads="1"/>
            </p:cNvSpPr>
            <p:nvPr/>
          </p:nvSpPr>
          <p:spPr bwMode="auto">
            <a:xfrm>
              <a:off x="5424801" y="5439245"/>
              <a:ext cx="2821295" cy="60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400" b="0">
                  <a:solidFill>
                    <a:schemeClr val="bg1"/>
                  </a:solidFill>
                  <a:latin typeface="Comic Sans MS" panose="030F0702030302020204" pitchFamily="66" charset="0"/>
                </a:rPr>
                <a:t>coffee bean</a:t>
              </a:r>
              <a:r>
                <a:rPr kumimoji="0" lang="en-US" altLang="zh-TW" sz="3400" b="0">
                  <a:solidFill>
                    <a:srgbClr val="FF0000"/>
                  </a:solidFill>
                  <a:latin typeface="Comic Sans MS" panose="030F0702030302020204" pitchFamily="66" charset="0"/>
                </a:rPr>
                <a:t>s</a:t>
              </a:r>
              <a:endParaRPr kumimoji="0" lang="zh-TW" altLang="en-US" sz="3400" b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9959" name="Picture 13" descr="D:\102 Ariel\圖片區\MC900300047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517232"/>
              <a:ext cx="570014" cy="44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6"/>
          <p:cNvGrpSpPr>
            <a:grpSpLocks/>
          </p:cNvGrpSpPr>
          <p:nvPr/>
        </p:nvGrpSpPr>
        <p:grpSpPr bwMode="auto">
          <a:xfrm>
            <a:off x="1865313" y="5364163"/>
            <a:ext cx="4803775" cy="725487"/>
            <a:chOff x="539552" y="5367808"/>
            <a:chExt cx="4015225" cy="725488"/>
          </a:xfrm>
        </p:grpSpPr>
        <p:sp>
          <p:nvSpPr>
            <p:cNvPr id="26" name="Freeform 7"/>
            <p:cNvSpPr>
              <a:spLocks/>
            </p:cNvSpPr>
            <p:nvPr/>
          </p:nvSpPr>
          <p:spPr bwMode="gray">
            <a:xfrm>
              <a:off x="539552" y="5367808"/>
              <a:ext cx="3633075" cy="725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1" y="0"/>
                </a:cxn>
                <a:cxn ang="0">
                  <a:pos x="2991" y="265"/>
                </a:cxn>
                <a:cxn ang="0">
                  <a:pos x="2562" y="457"/>
                </a:cxn>
                <a:cxn ang="0">
                  <a:pos x="2" y="457"/>
                </a:cxn>
                <a:cxn ang="0">
                  <a:pos x="0" y="0"/>
                </a:cxn>
              </a:cxnLst>
              <a:rect l="0" t="0" r="r" b="b"/>
              <a:pathLst>
                <a:path w="2991" h="457">
                  <a:moveTo>
                    <a:pt x="0" y="0"/>
                  </a:moveTo>
                  <a:lnTo>
                    <a:pt x="2991" y="0"/>
                  </a:lnTo>
                  <a:lnTo>
                    <a:pt x="2991" y="265"/>
                  </a:lnTo>
                  <a:lnTo>
                    <a:pt x="2562" y="457"/>
                  </a:lnTo>
                  <a:lnTo>
                    <a:pt x="2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400" dirty="0">
                <a:latin typeface="+mn-lt"/>
                <a:ea typeface="+mn-ea"/>
              </a:endParaRPr>
            </a:p>
          </p:txBody>
        </p:sp>
        <p:sp>
          <p:nvSpPr>
            <p:cNvPr id="39955" name="矩形 33"/>
            <p:cNvSpPr>
              <a:spLocks noChangeArrowheads="1"/>
            </p:cNvSpPr>
            <p:nvPr/>
          </p:nvSpPr>
          <p:spPr bwMode="auto">
            <a:xfrm>
              <a:off x="1190498" y="5439246"/>
              <a:ext cx="3364279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400" b="0">
                  <a:latin typeface="Comic Sans MS" panose="030F0702030302020204" pitchFamily="66" charset="0"/>
                </a:rPr>
                <a:t>coffee cherr</a:t>
              </a:r>
              <a:r>
                <a:rPr kumimoji="0" lang="en-US" altLang="zh-TW" sz="3400" b="0">
                  <a:solidFill>
                    <a:srgbClr val="FF0000"/>
                  </a:solidFill>
                  <a:latin typeface="Comic Sans MS" panose="030F0702030302020204" pitchFamily="66" charset="0"/>
                </a:rPr>
                <a:t>ies</a:t>
              </a:r>
              <a:endParaRPr kumimoji="0" lang="zh-TW" altLang="en-US" sz="3400" b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9956" name="Picture 13" descr="D:\102 Ariel\圖片區\MC900300047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517232"/>
              <a:ext cx="570014" cy="44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9" name="日期版面配置區 3"/>
          <p:cNvSpPr>
            <a:spLocks noGrp="1"/>
          </p:cNvSpPr>
          <p:nvPr>
            <p:ph type="dt" sz="quarter" idx="10"/>
          </p:nvPr>
        </p:nvSpPr>
        <p:spPr bwMode="auto">
          <a:xfrm>
            <a:off x="3465513" y="62642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A6CE0F-614C-40BE-B292-F6206BA469C8}" type="datetime1">
              <a:rPr lang="zh-TW" altLang="en-US" sz="1200" b="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2015/9/7</a:t>
            </a:fld>
            <a:endParaRPr lang="zh-TW" altLang="en-US" sz="1200" b="0" smtClean="0">
              <a:solidFill>
                <a:srgbClr val="898989"/>
              </a:solidFill>
            </a:endParaRPr>
          </a:p>
        </p:txBody>
      </p:sp>
      <p:sp>
        <p:nvSpPr>
          <p:cNvPr id="7210" name="頁尾版面配置區 4"/>
          <p:cNvSpPr>
            <a:spLocks noGrp="1"/>
          </p:cNvSpPr>
          <p:nvPr>
            <p:ph type="ftr" sz="quarter" idx="11"/>
          </p:nvPr>
        </p:nvSpPr>
        <p:spPr bwMode="auto">
          <a:xfrm>
            <a:off x="6119813" y="62642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200" b="0" smtClean="0">
              <a:solidFill>
                <a:srgbClr val="898989"/>
              </a:solidFill>
            </a:endParaRPr>
          </a:p>
        </p:txBody>
      </p:sp>
      <p:sp>
        <p:nvSpPr>
          <p:cNvPr id="721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301038" y="62642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EDE3B-5E3E-4BC9-8B90-D2E196E1C432}" type="slidenum">
              <a:rPr lang="zh-TW" altLang="en-US" sz="1200" b="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 b="0" smtClean="0">
              <a:solidFill>
                <a:srgbClr val="898989"/>
              </a:solidFill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633663" y="1647825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>
                <a:solidFill>
                  <a:srgbClr val="000000"/>
                </a:solidFill>
                <a:latin typeface="Comic Sans MS" panose="030F0702030302020204" pitchFamily="66" charset="0"/>
                <a:ea typeface="NSimSun" panose="02010609030101010101" pitchFamily="49" charset="-122"/>
              </a:rPr>
              <a:t>Location</a:t>
            </a:r>
            <a:endParaRPr kumimoji="0" lang="zh-TW" altLang="zh-TW" sz="3600" b="1">
              <a:solidFill>
                <a:srgbClr val="000000"/>
              </a:solidFill>
              <a:latin typeface="Comic Sans MS" panose="030F0702030302020204" pitchFamily="66" charset="0"/>
              <a:ea typeface="NSimSun" panose="02010609030101010101" pitchFamily="49" charset="-122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482975" y="241141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0" lang="en-US" altLang="zh-TW" sz="3600" b="1" dirty="0">
                <a:solidFill>
                  <a:srgbClr val="000000"/>
                </a:solidFill>
                <a:latin typeface="Comic Sans MS" pitchFamily="66" charset="0"/>
                <a:ea typeface="The Interzone" pitchFamily="2" charset="-120"/>
              </a:rPr>
              <a:t>Introduction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3795713" y="324326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7C8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0" lang="en-US" altLang="zh-TW" sz="3600" b="1">
                <a:solidFill>
                  <a:srgbClr val="000000"/>
                </a:solidFill>
                <a:latin typeface="Comic Sans MS" pitchFamily="66" charset="0"/>
                <a:ea typeface="The Interzone" pitchFamily="2" charset="-120"/>
              </a:rPr>
              <a:t>Vocabulary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659188" y="4191000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0" lang="en-US" altLang="zh-TW" sz="3600" b="1">
                <a:solidFill>
                  <a:srgbClr val="000000"/>
                </a:solidFill>
                <a:latin typeface="Comic Sans MS" pitchFamily="66" charset="0"/>
                <a:ea typeface="The Interzone" pitchFamily="2" charset="-120"/>
              </a:rPr>
              <a:t>Conversation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481388" y="51704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>
                <a:solidFill>
                  <a:srgbClr val="000000"/>
                </a:solidFill>
                <a:latin typeface="Comic Sans MS" panose="030F0702030302020204" pitchFamily="66" charset="0"/>
                <a:ea typeface="The Interzone" pitchFamily="2" charset="-120"/>
              </a:rPr>
              <a:t>Worksheet</a:t>
            </a:r>
            <a:endParaRPr kumimoji="0" lang="zh-TW" altLang="zh-TW" sz="3600" b="1">
              <a:solidFill>
                <a:srgbClr val="000000"/>
              </a:solidFill>
              <a:latin typeface="Comic Sans MS" panose="030F0702030302020204" pitchFamily="66" charset="0"/>
              <a:ea typeface="The Interzone" pitchFamily="2" charset="-120"/>
            </a:endParaRPr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 rot="280254">
            <a:off x="646113" y="1755775"/>
            <a:ext cx="2827337" cy="4219575"/>
            <a:chOff x="-646982" y="1264069"/>
            <a:chExt cx="3209631" cy="4875618"/>
          </a:xfrm>
        </p:grpSpPr>
        <p:grpSp>
          <p:nvGrpSpPr>
            <p:cNvPr id="7221" name="Group 2"/>
            <p:cNvGrpSpPr>
              <a:grpSpLocks/>
            </p:cNvGrpSpPr>
            <p:nvPr/>
          </p:nvGrpSpPr>
          <p:grpSpPr bwMode="auto">
            <a:xfrm>
              <a:off x="-646982" y="1264069"/>
              <a:ext cx="3209631" cy="4875618"/>
              <a:chOff x="616" y="831"/>
              <a:chExt cx="1637" cy="2716"/>
            </a:xfrm>
          </p:grpSpPr>
          <p:sp>
            <p:nvSpPr>
              <p:cNvPr id="12" name="Arc 3"/>
              <p:cNvSpPr>
                <a:spLocks/>
              </p:cNvSpPr>
              <p:nvPr/>
            </p:nvSpPr>
            <p:spPr bwMode="gray">
              <a:xfrm>
                <a:off x="608" y="901"/>
                <a:ext cx="1494" cy="2630"/>
              </a:xfrm>
              <a:custGeom>
                <a:avLst/>
                <a:gdLst>
                  <a:gd name="G0" fmla="+- 0 0 0"/>
                  <a:gd name="G1" fmla="+- 20699 0 0"/>
                  <a:gd name="G2" fmla="+- 21600 0 0"/>
                  <a:gd name="T0" fmla="*/ 6174 w 21600"/>
                  <a:gd name="T1" fmla="*/ 0 h 40165"/>
                  <a:gd name="T2" fmla="*/ 9361 w 21600"/>
                  <a:gd name="T3" fmla="*/ 40165 h 40165"/>
                  <a:gd name="T4" fmla="*/ 0 w 21600"/>
                  <a:gd name="T5" fmla="*/ 20699 h 40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0165" fill="none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</a:path>
                  <a:path w="21600" h="40165" stroke="0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  <a:lnTo>
                      <a:pt x="0" y="20699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  <a:extLst/>
            </p:spPr>
            <p:txBody>
              <a:bodyPr lIns="45720" tIns="44450" rIns="45720" bIns="44450" anchor="ctr" anchorCtr="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800" dirty="0">
                  <a:latin typeface="+mn-lt"/>
                  <a:ea typeface="+mn-ea"/>
                </a:endParaRPr>
              </a:p>
            </p:txBody>
          </p:sp>
          <p:sp>
            <p:nvSpPr>
              <p:cNvPr id="13" name="Oval 4"/>
              <p:cNvSpPr>
                <a:spLocks noChangeAspect="1" noChangeArrowheads="1"/>
              </p:cNvSpPr>
              <p:nvPr/>
            </p:nvSpPr>
            <p:spPr bwMode="gray">
              <a:xfrm>
                <a:off x="1161" y="831"/>
                <a:ext cx="280" cy="280"/>
              </a:xfrm>
              <a:prstGeom prst="ellipse">
                <a:avLst/>
              </a:prstGeom>
              <a:solidFill>
                <a:srgbClr val="00B0F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EngTRESS A" pitchFamily="2" charset="0"/>
                    <a:ea typeface="微軟正黑體" pitchFamily="34" charset="-120"/>
                  </a:rPr>
                  <a:t>1</a:t>
                </a:r>
              </a:p>
            </p:txBody>
          </p:sp>
          <p:sp>
            <p:nvSpPr>
              <p:cNvPr id="14" name="Oval 5"/>
              <p:cNvSpPr>
                <a:spLocks noChangeAspect="1" noChangeArrowheads="1"/>
              </p:cNvSpPr>
              <p:nvPr/>
            </p:nvSpPr>
            <p:spPr bwMode="gray">
              <a:xfrm>
                <a:off x="1751" y="2868"/>
                <a:ext cx="279" cy="280"/>
              </a:xfrm>
              <a:prstGeom prst="ellipse">
                <a:avLst/>
              </a:prstGeom>
              <a:solidFill>
                <a:srgbClr val="00B05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EngTRESS A" pitchFamily="2" charset="0"/>
                    <a:ea typeface="微軟正黑體" pitchFamily="34" charset="-120"/>
                  </a:rPr>
                  <a:t>5</a:t>
                </a:r>
              </a:p>
            </p:txBody>
          </p:sp>
          <p:sp>
            <p:nvSpPr>
              <p:cNvPr id="15" name="Oval 6"/>
              <p:cNvSpPr>
                <a:spLocks noChangeAspect="1" noChangeArrowheads="1"/>
              </p:cNvSpPr>
              <p:nvPr/>
            </p:nvSpPr>
            <p:spPr bwMode="gray">
              <a:xfrm>
                <a:off x="1968" y="2350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EngTRESS A" pitchFamily="2" charset="0"/>
                    <a:ea typeface="微軟正黑體" pitchFamily="34" charset="-120"/>
                  </a:rPr>
                  <a:t>4</a:t>
                </a:r>
              </a:p>
            </p:txBody>
          </p:sp>
          <p:sp>
            <p:nvSpPr>
              <p:cNvPr id="16" name="Oval 7"/>
              <p:cNvSpPr>
                <a:spLocks noChangeAspect="1" noChangeArrowheads="1"/>
              </p:cNvSpPr>
              <p:nvPr/>
            </p:nvSpPr>
            <p:spPr bwMode="gray">
              <a:xfrm>
                <a:off x="1919" y="1661"/>
                <a:ext cx="279" cy="280"/>
              </a:xfrm>
              <a:prstGeom prst="ellipse">
                <a:avLst/>
              </a:prstGeom>
              <a:solidFill>
                <a:srgbClr val="FF7C8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EngTRESS A" pitchFamily="2" charset="0"/>
                    <a:ea typeface="微軟正黑體" pitchFamily="34" charset="-120"/>
                  </a:rPr>
                  <a:t>3</a:t>
                </a:r>
              </a:p>
            </p:txBody>
          </p:sp>
          <p:sp>
            <p:nvSpPr>
              <p:cNvPr id="17" name="Oval 8"/>
              <p:cNvSpPr>
                <a:spLocks noChangeAspect="1" noChangeArrowheads="1"/>
              </p:cNvSpPr>
              <p:nvPr/>
            </p:nvSpPr>
            <p:spPr bwMode="gray">
              <a:xfrm>
                <a:off x="1636" y="1183"/>
                <a:ext cx="279" cy="281"/>
              </a:xfrm>
              <a:prstGeom prst="ellipse">
                <a:avLst/>
              </a:prstGeom>
              <a:solidFill>
                <a:srgbClr val="7030A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defRPr/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EngTRESS A" pitchFamily="2" charset="0"/>
                    <a:ea typeface="微軟正黑體" pitchFamily="34" charset="-120"/>
                  </a:rPr>
                  <a:t>2</a:t>
                </a:r>
              </a:p>
            </p:txBody>
          </p:sp>
        </p:grpSp>
        <p:sp>
          <p:nvSpPr>
            <p:cNvPr id="11" name="Oval 5"/>
            <p:cNvSpPr>
              <a:spLocks noChangeAspect="1" noChangeArrowheads="1"/>
            </p:cNvSpPr>
            <p:nvPr/>
          </p:nvSpPr>
          <p:spPr bwMode="gray">
            <a:xfrm>
              <a:off x="683012" y="5613157"/>
              <a:ext cx="547854" cy="502603"/>
            </a:xfrm>
            <a:prstGeom prst="ellipse">
              <a:avLst/>
            </a:prstGeom>
            <a:solidFill>
              <a:srgbClr val="C00000"/>
            </a:solidFill>
            <a:ln w="254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800" b="1">
                  <a:solidFill>
                    <a:srgbClr val="FFFFFF"/>
                  </a:solidFill>
                  <a:latin typeface="EngTRESS A" pitchFamily="2" charset="0"/>
                  <a:ea typeface="微軟正黑體" pitchFamily="34" charset="-120"/>
                </a:rPr>
                <a:t>6</a:t>
              </a:r>
            </a:p>
          </p:txBody>
        </p:sp>
      </p:grp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744788" y="59832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b="1">
                <a:solidFill>
                  <a:srgbClr val="000000"/>
                </a:solidFill>
                <a:latin typeface="Comic Sans MS" panose="030F0702030302020204" pitchFamily="66" charset="0"/>
                <a:ea typeface="The Interzone" pitchFamily="2" charset="-120"/>
              </a:rPr>
              <a:t>Word  Code</a:t>
            </a:r>
            <a:endParaRPr kumimoji="0" lang="zh-TW" altLang="zh-TW" sz="3600" b="1">
              <a:solidFill>
                <a:srgbClr val="000000"/>
              </a:solidFill>
              <a:latin typeface="Comic Sans MS" panose="030F0702030302020204" pitchFamily="66" charset="0"/>
              <a:ea typeface="The Interzone" pitchFamily="2" charset="-120"/>
            </a:endParaRPr>
          </a:p>
        </p:txBody>
      </p:sp>
      <p:pic>
        <p:nvPicPr>
          <p:cNvPr id="7219" name="Picture 2" descr="D:\地方特色 鹽水區\圖片區\MC900446246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4581525"/>
            <a:ext cx="22209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0" name="圖片 18" descr="圖片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0"/>
            <a:ext cx="71437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3" descr="MC900424170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124075"/>
            <a:ext cx="19018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3641725" y="3960281"/>
            <a:ext cx="4938204" cy="1293846"/>
          </a:xfrm>
          <a:prstGeom prst="wedgeRoundRectCallout">
            <a:avLst>
              <a:gd name="adj1" fmla="val 57393"/>
              <a:gd name="adj2" fmla="val -40683"/>
              <a:gd name="adj3" fmla="val 16667"/>
            </a:avLst>
          </a:prstGeom>
          <a:ln>
            <a:solidFill>
              <a:srgbClr val="C9F1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Dongshan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 is famous for ______ and coffee!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41990" name="圖片 8" descr="Convers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圓角矩形圖說文字 12"/>
          <p:cNvSpPr/>
          <p:nvPr/>
        </p:nvSpPr>
        <p:spPr>
          <a:xfrm>
            <a:off x="3462338" y="1589440"/>
            <a:ext cx="5788025" cy="1461105"/>
          </a:xfrm>
          <a:prstGeom prst="wedgeRoundRectCallout">
            <a:avLst>
              <a:gd name="adj1" fmla="val -50767"/>
              <a:gd name="adj2" fmla="val 64443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I’m hungry. What can I have for lunch?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48" name="圖片 12" descr="longan.jpg"/>
          <p:cNvPicPr>
            <a:picLocks noChangeAspect="1"/>
          </p:cNvPicPr>
          <p:nvPr/>
        </p:nvPicPr>
        <p:blipFill>
          <a:blip r:embed="rId10" cstate="email">
            <a:extLst/>
          </a:blip>
          <a:srcRect/>
          <a:stretch>
            <a:fillRect/>
          </a:stretch>
        </p:blipFill>
        <p:spPr>
          <a:xfrm>
            <a:off x="5883695" y="5562600"/>
            <a:ext cx="1240586" cy="1228674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pic>
        <p:nvPicPr>
          <p:cNvPr id="49" name="圖片 11" descr="Dongshan Duck Head.jpg"/>
          <p:cNvPicPr>
            <a:picLocks noChangeAspect="1"/>
          </p:cNvPicPr>
          <p:nvPr/>
        </p:nvPicPr>
        <p:blipFill>
          <a:blip r:embed="rId11" cstate="email">
            <a:extLst/>
          </a:blip>
          <a:stretch>
            <a:fillRect/>
          </a:stretch>
        </p:blipFill>
        <p:spPr>
          <a:xfrm>
            <a:off x="3419345" y="5557049"/>
            <a:ext cx="1279880" cy="1189028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pic>
        <p:nvPicPr>
          <p:cNvPr id="50" name="圖片 13" descr="Orange.jpg"/>
          <p:cNvPicPr>
            <a:picLocks noChangeAspect="1"/>
          </p:cNvPicPr>
          <p:nvPr/>
        </p:nvPicPr>
        <p:blipFill>
          <a:blip r:embed="rId12" cstate="email">
            <a:extLst/>
          </a:blip>
          <a:srcRect/>
          <a:stretch>
            <a:fillRect/>
          </a:stretch>
        </p:blipFill>
        <p:spPr>
          <a:xfrm>
            <a:off x="8244974" y="5450578"/>
            <a:ext cx="1234783" cy="1172065"/>
          </a:xfrm>
          <a:prstGeom prst="ellipse">
            <a:avLst/>
          </a:prstGeom>
          <a:ln w="76200">
            <a:solidFill>
              <a:srgbClr val="FFC000"/>
            </a:solidFill>
          </a:ln>
        </p:spPr>
      </p:pic>
      <p:pic>
        <p:nvPicPr>
          <p:cNvPr id="42036" name="圖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8" y="2951163"/>
            <a:ext cx="160178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765425" y="2124075"/>
            <a:ext cx="7127875" cy="1143000"/>
          </a:xfrm>
        </p:spPr>
        <p:txBody>
          <a:bodyPr/>
          <a:lstStyle/>
          <a:p>
            <a:r>
              <a:rPr lang="en-US" altLang="zh-TW" smtClean="0"/>
              <a:t>Review!!!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1學甲國際英語村\觀光局資料\【宣】2011臺南市地圖\臺南市照片(原台南縣)\新營、鹽水\PICT4002台南-鹽水-八角樓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 bwMode="auto">
          <a:xfrm>
            <a:off x="3116463" y="1447493"/>
            <a:ext cx="5959074" cy="396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59" name="Picture 2" descr="D:\102 Ariel\圖片區\MC90044596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5464175"/>
            <a:ext cx="16573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D:\102 Ariel\圖片區\MC90041936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568950"/>
            <a:ext cx="17430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D:\102 Ariel\圖片區\MC90041935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589588"/>
            <a:ext cx="17287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 descr="D:\102 Ariel\圖片區\MC90042067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516563"/>
            <a:ext cx="15319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7391400" y="5157788"/>
            <a:ext cx="15906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0">
                <a:latin typeface="Comic Sans MS" panose="030F0702030302020204" pitchFamily="66" charset="0"/>
              </a:rPr>
              <a:t>http://www.vrwalker.net/tw/</a:t>
            </a:r>
            <a:endParaRPr kumimoji="0" lang="zh-TW" altLang="en-US" sz="800" b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D:\102 Ariel\圖片區\MC900418306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4616">
            <a:off x="9156700" y="1927225"/>
            <a:ext cx="1190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:\102 Ariel\圖片區\MC90023229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3716338"/>
            <a:ext cx="103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D:\102 Ariel\圖片區\東山區\MC90000126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0692">
            <a:off x="1493838" y="3930650"/>
            <a:ext cx="1304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102 Ariel\圖片區\東山區\MC90000126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0692">
            <a:off x="2287588" y="4513263"/>
            <a:ext cx="6937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93-14-東山西口小瑞士.tif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1820525" y="1628801"/>
            <a:ext cx="4410490" cy="373541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圖片 14" descr="37-87-東山西口小瑞士.jp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6430862" y="1583795"/>
            <a:ext cx="4237138" cy="369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2" descr="D:\102 Ariel\圖片區\MC90041881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5368925"/>
            <a:ext cx="1803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 descr="D:\102 Ariel\圖片區\MC90041880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1950"/>
            <a:ext cx="18018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 descr="D:\102 Ariel\圖片區\MC90041881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521325"/>
            <a:ext cx="18018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3" descr="D:\102 Ariel\圖片區\MC90041880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5441950"/>
            <a:ext cx="18018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4" descr="D:\102 Ariel\圖片區\MC90041881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5521325"/>
            <a:ext cx="18018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rwalker.net/public/sceneryfiles/1589/1589_18873_1328607663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405591" y="1673805"/>
            <a:ext cx="6468235" cy="4295312"/>
          </a:xfrm>
          <a:prstGeom prst="flowChartAlternateProcess">
            <a:avLst/>
          </a:prstGeom>
          <a:noFill/>
        </p:spPr>
      </p:pic>
      <p:pic>
        <p:nvPicPr>
          <p:cNvPr id="49155" name="Picture 3" descr="C:\Documents and Settings\Administrator\Local Settings\Temporary Internet Files\Content.IE5\KHUBG1UJ\MC9000977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349500"/>
            <a:ext cx="15128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5815013"/>
            <a:ext cx="8810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815013"/>
            <a:ext cx="8810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815013"/>
            <a:ext cx="8810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815013"/>
            <a:ext cx="8810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815013"/>
            <a:ext cx="8810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5815013"/>
            <a:ext cx="88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9" descr="C:\Documents and Settings\Administrator\Local Settings\Temporary Internet Files\Content.IE5\OR43BWB3\MC9000847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5815013"/>
            <a:ext cx="88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B0201優選_陳正祥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5690955" y="1628801"/>
            <a:ext cx="4639508" cy="30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 descr="D:\101學甲國際英語村\觀光局資料\得獎作品\得獎作品ALL-小圖檔\2B0200入選_陳正祥_東山服務區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730516" y="1628800"/>
            <a:ext cx="3716905" cy="312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4" name="圖片 4" descr="MC900420672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930775"/>
            <a:ext cx="29241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 descr="D:\102 Ariel\圖片區\MC90044599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229225"/>
            <a:ext cx="16573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4" descr="D:\102 Ariel\圖片區\MC90044558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094288"/>
            <a:ext cx="174783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5" descr="D:\102 Ariel\圖片區\MC90044596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5138738"/>
            <a:ext cx="1766887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圖片 4" descr="TASTY FO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-215900"/>
            <a:ext cx="714533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 descr="longan.jp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4565830" y="1403776"/>
            <a:ext cx="3096344" cy="3066613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pic>
        <p:nvPicPr>
          <p:cNvPr id="12" name="圖片 11" descr="Dongshan Duck Head.jpg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1730516" y="3248980"/>
            <a:ext cx="3194417" cy="2967662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pic>
        <p:nvPicPr>
          <p:cNvPr id="14" name="圖片 13" descr="Orange.jpg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>
          <a:xfrm>
            <a:off x="7356141" y="3203976"/>
            <a:ext cx="3081861" cy="2925325"/>
          </a:xfrm>
          <a:prstGeom prst="ellipse">
            <a:avLst/>
          </a:prstGeom>
          <a:ln w="76200">
            <a:solidFill>
              <a:srgbClr val="FFC000"/>
            </a:solidFill>
          </a:ln>
        </p:spPr>
      </p:pic>
      <p:pic>
        <p:nvPicPr>
          <p:cNvPr id="53254" name="Picture 3" descr="D:\102 Ariel\圖片區\MC90032650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673225"/>
            <a:ext cx="14890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3" descr="D:\102 Ariel\圖片區\MC90032650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4200"/>
            <a:ext cx="1216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C:\Documents and Settings\Administrator\Local Settings\Temporary Internet Files\Content.IE5\KHUBG1UJ\MC90043812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5443538"/>
            <a:ext cx="16129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" descr="C:\Documents and Settings\Administrator\Local Settings\Temporary Internet Files\Content.IE5\FPK9BJSM\MC90029993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1314450"/>
            <a:ext cx="15779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白河蓮花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6384033" y="1484784"/>
            <a:ext cx="3526557" cy="38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圖片 23" descr="成熟的咖啡果IMG_8159.jp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2559316" y="1443605"/>
            <a:ext cx="305408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300" name="Picture 5" descr="D:\102 Ariel\圖片區\MM9002970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021388"/>
            <a:ext cx="7429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801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D:\102 Ariel\圖片區\MM9002970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021388"/>
            <a:ext cx="7413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6080125"/>
            <a:ext cx="7762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5" descr="D:\102 Ariel\圖片區\MM9002970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6021388"/>
            <a:ext cx="7413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6080125"/>
            <a:ext cx="7762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5" descr="D:\102 Ariel\圖片區\MM9002970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21388"/>
            <a:ext cx="7429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60801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5" descr="D:\102 Ariel\圖片區\MM9002970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6021388"/>
            <a:ext cx="7429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60801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6" descr="D:\102 Ariel\圖片區\MM90036520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6080125"/>
            <a:ext cx="7762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27"/>
          <p:cNvGrpSpPr>
            <a:grpSpLocks/>
          </p:cNvGrpSpPr>
          <p:nvPr/>
        </p:nvGrpSpPr>
        <p:grpSpPr bwMode="auto">
          <a:xfrm>
            <a:off x="6351588" y="5367338"/>
            <a:ext cx="3632200" cy="725487"/>
            <a:chOff x="4827836" y="5367808"/>
            <a:chExt cx="3632596" cy="725488"/>
          </a:xfrm>
        </p:grpSpPr>
        <p:sp>
          <p:nvSpPr>
            <p:cNvPr id="20" name="Freeform 4"/>
            <p:cNvSpPr>
              <a:spLocks/>
            </p:cNvSpPr>
            <p:nvPr/>
          </p:nvSpPr>
          <p:spPr bwMode="gray">
            <a:xfrm>
              <a:off x="4827836" y="5367808"/>
              <a:ext cx="3632596" cy="725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1" y="0"/>
                </a:cxn>
                <a:cxn ang="0">
                  <a:pos x="2991" y="265"/>
                </a:cxn>
                <a:cxn ang="0">
                  <a:pos x="2562" y="457"/>
                </a:cxn>
                <a:cxn ang="0">
                  <a:pos x="2" y="457"/>
                </a:cxn>
                <a:cxn ang="0">
                  <a:pos x="0" y="0"/>
                </a:cxn>
              </a:cxnLst>
              <a:rect l="0" t="0" r="r" b="b"/>
              <a:pathLst>
                <a:path w="2991" h="457">
                  <a:moveTo>
                    <a:pt x="0" y="0"/>
                  </a:moveTo>
                  <a:lnTo>
                    <a:pt x="2991" y="0"/>
                  </a:lnTo>
                  <a:lnTo>
                    <a:pt x="2991" y="265"/>
                  </a:lnTo>
                  <a:lnTo>
                    <a:pt x="2562" y="457"/>
                  </a:lnTo>
                  <a:lnTo>
                    <a:pt x="2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400" dirty="0">
                <a:latin typeface="+mn-lt"/>
                <a:ea typeface="+mn-ea"/>
              </a:endParaRPr>
            </a:p>
          </p:txBody>
        </p:sp>
        <p:sp>
          <p:nvSpPr>
            <p:cNvPr id="55318" name="矩形 21"/>
            <p:cNvSpPr>
              <a:spLocks noChangeArrowheads="1"/>
            </p:cNvSpPr>
            <p:nvPr/>
          </p:nvSpPr>
          <p:spPr bwMode="auto">
            <a:xfrm>
              <a:off x="5424801" y="5439245"/>
              <a:ext cx="2821295" cy="60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400" b="0">
                  <a:solidFill>
                    <a:schemeClr val="bg1"/>
                  </a:solidFill>
                  <a:latin typeface="Comic Sans MS" panose="030F0702030302020204" pitchFamily="66" charset="0"/>
                </a:rPr>
                <a:t>coffee bean</a:t>
              </a:r>
              <a:r>
                <a:rPr kumimoji="0" lang="en-US" altLang="zh-TW" sz="3400" b="0">
                  <a:solidFill>
                    <a:srgbClr val="FF0000"/>
                  </a:solidFill>
                  <a:latin typeface="Comic Sans MS" panose="030F0702030302020204" pitchFamily="66" charset="0"/>
                </a:rPr>
                <a:t>s</a:t>
              </a:r>
              <a:endParaRPr kumimoji="0" lang="zh-TW" altLang="en-US" sz="3400" b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5319" name="Picture 13" descr="D:\102 Ariel\圖片區\MC900300047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517232"/>
              <a:ext cx="570014" cy="44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6"/>
          <p:cNvGrpSpPr>
            <a:grpSpLocks/>
          </p:cNvGrpSpPr>
          <p:nvPr/>
        </p:nvGrpSpPr>
        <p:grpSpPr bwMode="auto">
          <a:xfrm>
            <a:off x="1865313" y="5364163"/>
            <a:ext cx="4803775" cy="725487"/>
            <a:chOff x="539552" y="5367808"/>
            <a:chExt cx="4015225" cy="725488"/>
          </a:xfrm>
        </p:grpSpPr>
        <p:sp>
          <p:nvSpPr>
            <p:cNvPr id="26" name="Freeform 7"/>
            <p:cNvSpPr>
              <a:spLocks/>
            </p:cNvSpPr>
            <p:nvPr/>
          </p:nvSpPr>
          <p:spPr bwMode="gray">
            <a:xfrm>
              <a:off x="539552" y="5367808"/>
              <a:ext cx="3633075" cy="725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1" y="0"/>
                </a:cxn>
                <a:cxn ang="0">
                  <a:pos x="2991" y="265"/>
                </a:cxn>
                <a:cxn ang="0">
                  <a:pos x="2562" y="457"/>
                </a:cxn>
                <a:cxn ang="0">
                  <a:pos x="2" y="457"/>
                </a:cxn>
                <a:cxn ang="0">
                  <a:pos x="0" y="0"/>
                </a:cxn>
              </a:cxnLst>
              <a:rect l="0" t="0" r="r" b="b"/>
              <a:pathLst>
                <a:path w="2991" h="457">
                  <a:moveTo>
                    <a:pt x="0" y="0"/>
                  </a:moveTo>
                  <a:lnTo>
                    <a:pt x="2991" y="0"/>
                  </a:lnTo>
                  <a:lnTo>
                    <a:pt x="2991" y="265"/>
                  </a:lnTo>
                  <a:lnTo>
                    <a:pt x="2562" y="457"/>
                  </a:lnTo>
                  <a:lnTo>
                    <a:pt x="2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400" dirty="0">
                <a:latin typeface="+mn-lt"/>
                <a:ea typeface="+mn-ea"/>
              </a:endParaRPr>
            </a:p>
          </p:txBody>
        </p:sp>
        <p:sp>
          <p:nvSpPr>
            <p:cNvPr id="55315" name="矩形 33"/>
            <p:cNvSpPr>
              <a:spLocks noChangeArrowheads="1"/>
            </p:cNvSpPr>
            <p:nvPr/>
          </p:nvSpPr>
          <p:spPr bwMode="auto">
            <a:xfrm>
              <a:off x="1190498" y="5439246"/>
              <a:ext cx="3364279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400" b="0">
                  <a:latin typeface="Comic Sans MS" panose="030F0702030302020204" pitchFamily="66" charset="0"/>
                </a:rPr>
                <a:t>coffee cherr</a:t>
              </a:r>
              <a:r>
                <a:rPr kumimoji="0" lang="en-US" altLang="zh-TW" sz="3400" b="0">
                  <a:solidFill>
                    <a:srgbClr val="FF0000"/>
                  </a:solidFill>
                  <a:latin typeface="Comic Sans MS" panose="030F0702030302020204" pitchFamily="66" charset="0"/>
                </a:rPr>
                <a:t>ies</a:t>
              </a:r>
              <a:endParaRPr kumimoji="0" lang="zh-TW" altLang="en-US" sz="3400" b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5316" name="Picture 13" descr="D:\102 Ariel\圖片區\MC900300047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517232"/>
              <a:ext cx="570014" cy="44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13" name="Title 3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192" y="1313765"/>
            <a:ext cx="5571619" cy="376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圖片 4" descr="圖片3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524001" y="5004175"/>
            <a:ext cx="8917711" cy="82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48" name="圖片 6" descr="Convers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411538" y="5932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圖片 3" descr="MC900424170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968500"/>
            <a:ext cx="17907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84312" y="2013785"/>
            <a:ext cx="5687063" cy="1370211"/>
          </a:xfrm>
          <a:prstGeom prst="wedgeRoundRectCallout">
            <a:avLst>
              <a:gd name="adj1" fmla="val -59730"/>
              <a:gd name="adj2" fmla="val 10961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pic>
        <p:nvPicPr>
          <p:cNvPr id="58374" name="圖片 9" descr="Convers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4" name="圖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294063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圓角矩形圖說文字 51"/>
          <p:cNvSpPr/>
          <p:nvPr/>
        </p:nvSpPr>
        <p:spPr>
          <a:xfrm flipH="1">
            <a:off x="3846852" y="4022216"/>
            <a:ext cx="4788185" cy="1289515"/>
          </a:xfrm>
          <a:prstGeom prst="wedgeRoundRectCallout">
            <a:avLst>
              <a:gd name="adj1" fmla="val -59596"/>
              <a:gd name="adj2" fmla="val -321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Hi! I’m from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Dongshan</a:t>
            </a:r>
            <a:r>
              <a:rPr lang="en-US" altLang="zh-TW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zh-TW" altLang="en-US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6" name="日期版面配置區 3"/>
          <p:cNvSpPr>
            <a:spLocks noGrp="1"/>
          </p:cNvSpPr>
          <p:nvPr>
            <p:ph type="dt" sz="quarter" idx="10"/>
          </p:nvPr>
        </p:nvSpPr>
        <p:spPr bwMode="auto">
          <a:xfrm>
            <a:off x="3465513" y="62642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45DB50-6B2C-4940-AC65-71391ECF7A75}" type="datetime1">
              <a:rPr lang="zh-TW" altLang="en-US" sz="1200" b="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2015/9/7</a:t>
            </a:fld>
            <a:endParaRPr lang="zh-TW" altLang="en-US" sz="1200" b="0" smtClean="0">
              <a:solidFill>
                <a:srgbClr val="898989"/>
              </a:solidFill>
            </a:endParaRPr>
          </a:p>
        </p:txBody>
      </p:sp>
      <p:sp>
        <p:nvSpPr>
          <p:cNvPr id="9257" name="頁尾版面配置區 4"/>
          <p:cNvSpPr>
            <a:spLocks noGrp="1"/>
          </p:cNvSpPr>
          <p:nvPr>
            <p:ph type="ftr" sz="quarter" idx="11"/>
          </p:nvPr>
        </p:nvSpPr>
        <p:spPr bwMode="auto">
          <a:xfrm>
            <a:off x="6119813" y="62642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200" b="0" smtClean="0">
              <a:solidFill>
                <a:srgbClr val="898989"/>
              </a:solidFill>
            </a:endParaRPr>
          </a:p>
        </p:txBody>
      </p:sp>
      <p:sp>
        <p:nvSpPr>
          <p:cNvPr id="925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301038" y="62642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EB320-3874-426F-87D7-5E60429088DE}" type="slidenum">
              <a:rPr lang="zh-TW" altLang="en-US" sz="1200" b="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 b="0" smtClean="0">
              <a:solidFill>
                <a:srgbClr val="898989"/>
              </a:solidFill>
            </a:endParaRPr>
          </a:p>
        </p:txBody>
      </p:sp>
      <p:sp>
        <p:nvSpPr>
          <p:cNvPr id="9259" name="文字方塊 3"/>
          <p:cNvSpPr txBox="1">
            <a:spLocks noChangeArrowheads="1"/>
          </p:cNvSpPr>
          <p:nvPr/>
        </p:nvSpPr>
        <p:spPr bwMode="auto">
          <a:xfrm>
            <a:off x="7104063" y="6642100"/>
            <a:ext cx="3563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0">
                <a:latin typeface="Comic Sans MS" panose="030F0702030302020204" pitchFamily="66" charset="0"/>
              </a:rPr>
              <a:t>http://www.tntb.gov.tw/core/eng/ptml.php?HtmlSrc=environment.html</a:t>
            </a:r>
            <a:endParaRPr kumimoji="0" lang="zh-TW" altLang="en-US" sz="800" b="0">
              <a:latin typeface="Comic Sans MS" panose="030F0702030302020204" pitchFamily="66" charset="0"/>
            </a:endParaRPr>
          </a:p>
        </p:txBody>
      </p:sp>
      <p:pic>
        <p:nvPicPr>
          <p:cNvPr id="9260" name="圖片 2" descr="Tainan-map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052513"/>
            <a:ext cx="604837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圖片2.png"/>
          <p:cNvPicPr>
            <a:picLocks noChangeAspect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49950" y="-171400"/>
            <a:ext cx="7918050" cy="1401964"/>
          </a:xfrm>
          <a:prstGeom prst="rect">
            <a:avLst/>
          </a:prstGeom>
        </p:spPr>
      </p:pic>
      <p:pic>
        <p:nvPicPr>
          <p:cNvPr id="8" name="圖片 7" descr="圖片6.png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688289" y="2204865"/>
            <a:ext cx="1487301" cy="597359"/>
          </a:xfrm>
          <a:prstGeom prst="rect">
            <a:avLst/>
          </a:prstGeom>
        </p:spPr>
      </p:pic>
      <p:pic>
        <p:nvPicPr>
          <p:cNvPr id="17" name="圖片 16" descr="MC900441894.W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6745">
            <a:off x="8020050" y="895350"/>
            <a:ext cx="2193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手繪多邊形 11"/>
          <p:cNvSpPr/>
          <p:nvPr/>
        </p:nvSpPr>
        <p:spPr>
          <a:xfrm>
            <a:off x="6492875" y="1847850"/>
            <a:ext cx="1827213" cy="1292225"/>
          </a:xfrm>
          <a:custGeom>
            <a:avLst/>
            <a:gdLst>
              <a:gd name="connsiteX0" fmla="*/ 385845 w 1828312"/>
              <a:gd name="connsiteY0" fmla="*/ 13214 h 1292317"/>
              <a:gd name="connsiteX1" fmla="*/ 433415 w 1828312"/>
              <a:gd name="connsiteY1" fmla="*/ 34356 h 1292317"/>
              <a:gd name="connsiteX2" fmla="*/ 443986 w 1828312"/>
              <a:gd name="connsiteY2" fmla="*/ 66070 h 1292317"/>
              <a:gd name="connsiteX3" fmla="*/ 465129 w 1828312"/>
              <a:gd name="connsiteY3" fmla="*/ 113640 h 1292317"/>
              <a:gd name="connsiteX4" fmla="*/ 470414 w 1828312"/>
              <a:gd name="connsiteY4" fmla="*/ 129496 h 1292317"/>
              <a:gd name="connsiteX5" fmla="*/ 486271 w 1828312"/>
              <a:gd name="connsiteY5" fmla="*/ 140067 h 1292317"/>
              <a:gd name="connsiteX6" fmla="*/ 512698 w 1828312"/>
              <a:gd name="connsiteY6" fmla="*/ 161210 h 1292317"/>
              <a:gd name="connsiteX7" fmla="*/ 539126 w 1828312"/>
              <a:gd name="connsiteY7" fmla="*/ 187637 h 1292317"/>
              <a:gd name="connsiteX8" fmla="*/ 560268 w 1828312"/>
              <a:gd name="connsiteY8" fmla="*/ 214065 h 1292317"/>
              <a:gd name="connsiteX9" fmla="*/ 597267 w 1828312"/>
              <a:gd name="connsiteY9" fmla="*/ 235207 h 1292317"/>
              <a:gd name="connsiteX10" fmla="*/ 623695 w 1828312"/>
              <a:gd name="connsiteY10" fmla="*/ 256350 h 1292317"/>
              <a:gd name="connsiteX11" fmla="*/ 639552 w 1828312"/>
              <a:gd name="connsiteY11" fmla="*/ 266921 h 1292317"/>
              <a:gd name="connsiteX12" fmla="*/ 650123 w 1828312"/>
              <a:gd name="connsiteY12" fmla="*/ 282777 h 1292317"/>
              <a:gd name="connsiteX13" fmla="*/ 697693 w 1828312"/>
              <a:gd name="connsiteY13" fmla="*/ 303919 h 1292317"/>
              <a:gd name="connsiteX14" fmla="*/ 713549 w 1828312"/>
              <a:gd name="connsiteY14" fmla="*/ 309205 h 1292317"/>
              <a:gd name="connsiteX15" fmla="*/ 729406 w 1828312"/>
              <a:gd name="connsiteY15" fmla="*/ 314491 h 1292317"/>
              <a:gd name="connsiteX16" fmla="*/ 776976 w 1828312"/>
              <a:gd name="connsiteY16" fmla="*/ 335633 h 1292317"/>
              <a:gd name="connsiteX17" fmla="*/ 840402 w 1828312"/>
              <a:gd name="connsiteY17" fmla="*/ 340918 h 1292317"/>
              <a:gd name="connsiteX18" fmla="*/ 898544 w 1828312"/>
              <a:gd name="connsiteY18" fmla="*/ 351489 h 1292317"/>
              <a:gd name="connsiteX19" fmla="*/ 914400 w 1828312"/>
              <a:gd name="connsiteY19" fmla="*/ 356775 h 1292317"/>
              <a:gd name="connsiteX20" fmla="*/ 1020111 w 1828312"/>
              <a:gd name="connsiteY20" fmla="*/ 367346 h 1292317"/>
              <a:gd name="connsiteX21" fmla="*/ 1067681 w 1828312"/>
              <a:gd name="connsiteY21" fmla="*/ 372632 h 1292317"/>
              <a:gd name="connsiteX22" fmla="*/ 1279103 w 1828312"/>
              <a:gd name="connsiteY22" fmla="*/ 367346 h 1292317"/>
              <a:gd name="connsiteX23" fmla="*/ 1294960 w 1828312"/>
              <a:gd name="connsiteY23" fmla="*/ 356775 h 1292317"/>
              <a:gd name="connsiteX24" fmla="*/ 1326673 w 1828312"/>
              <a:gd name="connsiteY24" fmla="*/ 346204 h 1292317"/>
              <a:gd name="connsiteX25" fmla="*/ 1358386 w 1828312"/>
              <a:gd name="connsiteY25" fmla="*/ 325062 h 1292317"/>
              <a:gd name="connsiteX26" fmla="*/ 1374243 w 1828312"/>
              <a:gd name="connsiteY26" fmla="*/ 309205 h 1292317"/>
              <a:gd name="connsiteX27" fmla="*/ 1384814 w 1828312"/>
              <a:gd name="connsiteY27" fmla="*/ 325062 h 1292317"/>
              <a:gd name="connsiteX28" fmla="*/ 1390100 w 1828312"/>
              <a:gd name="connsiteY28" fmla="*/ 340918 h 1292317"/>
              <a:gd name="connsiteX29" fmla="*/ 1442955 w 1828312"/>
              <a:gd name="connsiteY29" fmla="*/ 404345 h 1292317"/>
              <a:gd name="connsiteX30" fmla="*/ 1458812 w 1828312"/>
              <a:gd name="connsiteY30" fmla="*/ 414916 h 1292317"/>
              <a:gd name="connsiteX31" fmla="*/ 1469383 w 1828312"/>
              <a:gd name="connsiteY31" fmla="*/ 430773 h 1292317"/>
              <a:gd name="connsiteX32" fmla="*/ 1490525 w 1828312"/>
              <a:gd name="connsiteY32" fmla="*/ 441344 h 1292317"/>
              <a:gd name="connsiteX33" fmla="*/ 1522238 w 1828312"/>
              <a:gd name="connsiteY33" fmla="*/ 451915 h 1292317"/>
              <a:gd name="connsiteX34" fmla="*/ 1553952 w 1828312"/>
              <a:gd name="connsiteY34" fmla="*/ 462486 h 1292317"/>
              <a:gd name="connsiteX35" fmla="*/ 1569808 w 1828312"/>
              <a:gd name="connsiteY35" fmla="*/ 467772 h 1292317"/>
              <a:gd name="connsiteX36" fmla="*/ 1601522 w 1828312"/>
              <a:gd name="connsiteY36" fmla="*/ 483628 h 1292317"/>
              <a:gd name="connsiteX37" fmla="*/ 1659663 w 1828312"/>
              <a:gd name="connsiteY37" fmla="*/ 499485 h 1292317"/>
              <a:gd name="connsiteX38" fmla="*/ 1670234 w 1828312"/>
              <a:gd name="connsiteY38" fmla="*/ 515341 h 1292317"/>
              <a:gd name="connsiteX39" fmla="*/ 1717804 w 1828312"/>
              <a:gd name="connsiteY39" fmla="*/ 557626 h 1292317"/>
              <a:gd name="connsiteX40" fmla="*/ 1749517 w 1828312"/>
              <a:gd name="connsiteY40" fmla="*/ 584054 h 1292317"/>
              <a:gd name="connsiteX41" fmla="*/ 1754802 w 1828312"/>
              <a:gd name="connsiteY41" fmla="*/ 599910 h 1292317"/>
              <a:gd name="connsiteX42" fmla="*/ 1760088 w 1828312"/>
              <a:gd name="connsiteY42" fmla="*/ 642195 h 1292317"/>
              <a:gd name="connsiteX43" fmla="*/ 1765374 w 1828312"/>
              <a:gd name="connsiteY43" fmla="*/ 658051 h 1292317"/>
              <a:gd name="connsiteX44" fmla="*/ 1770659 w 1828312"/>
              <a:gd name="connsiteY44" fmla="*/ 689765 h 1292317"/>
              <a:gd name="connsiteX45" fmla="*/ 1781230 w 1828312"/>
              <a:gd name="connsiteY45" fmla="*/ 710907 h 1292317"/>
              <a:gd name="connsiteX46" fmla="*/ 1791801 w 1828312"/>
              <a:gd name="connsiteY46" fmla="*/ 742620 h 1292317"/>
              <a:gd name="connsiteX47" fmla="*/ 1802372 w 1828312"/>
              <a:gd name="connsiteY47" fmla="*/ 758477 h 1292317"/>
              <a:gd name="connsiteX48" fmla="*/ 1812944 w 1828312"/>
              <a:gd name="connsiteY48" fmla="*/ 790190 h 1292317"/>
              <a:gd name="connsiteX49" fmla="*/ 1812944 w 1828312"/>
              <a:gd name="connsiteY49" fmla="*/ 964613 h 1292317"/>
              <a:gd name="connsiteX50" fmla="*/ 1775945 w 1828312"/>
              <a:gd name="connsiteY50" fmla="*/ 969899 h 1292317"/>
              <a:gd name="connsiteX51" fmla="*/ 1754802 w 1828312"/>
              <a:gd name="connsiteY51" fmla="*/ 985755 h 1292317"/>
              <a:gd name="connsiteX52" fmla="*/ 1723089 w 1828312"/>
              <a:gd name="connsiteY52" fmla="*/ 991041 h 1292317"/>
              <a:gd name="connsiteX53" fmla="*/ 1670234 w 1828312"/>
              <a:gd name="connsiteY53" fmla="*/ 1006898 h 1292317"/>
              <a:gd name="connsiteX54" fmla="*/ 1654377 w 1828312"/>
              <a:gd name="connsiteY54" fmla="*/ 1017469 h 1292317"/>
              <a:gd name="connsiteX55" fmla="*/ 1601522 w 1828312"/>
              <a:gd name="connsiteY55" fmla="*/ 1028040 h 1292317"/>
              <a:gd name="connsiteX56" fmla="*/ 1569808 w 1828312"/>
              <a:gd name="connsiteY56" fmla="*/ 1038611 h 1292317"/>
              <a:gd name="connsiteX57" fmla="*/ 1548666 w 1828312"/>
              <a:gd name="connsiteY57" fmla="*/ 1043896 h 1292317"/>
              <a:gd name="connsiteX58" fmla="*/ 1516953 w 1828312"/>
              <a:gd name="connsiteY58" fmla="*/ 1054467 h 1292317"/>
              <a:gd name="connsiteX59" fmla="*/ 1474668 w 1828312"/>
              <a:gd name="connsiteY59" fmla="*/ 1065039 h 1292317"/>
              <a:gd name="connsiteX60" fmla="*/ 1442955 w 1828312"/>
              <a:gd name="connsiteY60" fmla="*/ 1080895 h 1292317"/>
              <a:gd name="connsiteX61" fmla="*/ 1411242 w 1828312"/>
              <a:gd name="connsiteY61" fmla="*/ 1107323 h 1292317"/>
              <a:gd name="connsiteX62" fmla="*/ 1405956 w 1828312"/>
              <a:gd name="connsiteY62" fmla="*/ 1123180 h 1292317"/>
              <a:gd name="connsiteX63" fmla="*/ 1384814 w 1828312"/>
              <a:gd name="connsiteY63" fmla="*/ 1154893 h 1292317"/>
              <a:gd name="connsiteX64" fmla="*/ 1374243 w 1828312"/>
              <a:gd name="connsiteY64" fmla="*/ 1239462 h 1292317"/>
              <a:gd name="connsiteX65" fmla="*/ 1331959 w 1828312"/>
              <a:gd name="connsiteY65" fmla="*/ 1265889 h 1292317"/>
              <a:gd name="connsiteX66" fmla="*/ 1284389 w 1828312"/>
              <a:gd name="connsiteY66" fmla="*/ 1276461 h 1292317"/>
              <a:gd name="connsiteX67" fmla="*/ 1247390 w 1828312"/>
              <a:gd name="connsiteY67" fmla="*/ 1287032 h 1292317"/>
              <a:gd name="connsiteX68" fmla="*/ 1210391 w 1828312"/>
              <a:gd name="connsiteY68" fmla="*/ 1292317 h 1292317"/>
              <a:gd name="connsiteX69" fmla="*/ 1146964 w 1828312"/>
              <a:gd name="connsiteY69" fmla="*/ 1287032 h 1292317"/>
              <a:gd name="connsiteX70" fmla="*/ 1131108 w 1828312"/>
              <a:gd name="connsiteY70" fmla="*/ 1281746 h 1292317"/>
              <a:gd name="connsiteX71" fmla="*/ 1141679 w 1828312"/>
              <a:gd name="connsiteY71" fmla="*/ 1191892 h 1292317"/>
              <a:gd name="connsiteX72" fmla="*/ 1146964 w 1828312"/>
              <a:gd name="connsiteY72" fmla="*/ 1165464 h 1292317"/>
              <a:gd name="connsiteX73" fmla="*/ 1141679 w 1828312"/>
              <a:gd name="connsiteY73" fmla="*/ 1144322 h 1292317"/>
              <a:gd name="connsiteX74" fmla="*/ 1125822 w 1828312"/>
              <a:gd name="connsiteY74" fmla="*/ 1139036 h 1292317"/>
              <a:gd name="connsiteX75" fmla="*/ 1099394 w 1828312"/>
              <a:gd name="connsiteY75" fmla="*/ 1107323 h 1292317"/>
              <a:gd name="connsiteX76" fmla="*/ 1067681 w 1828312"/>
              <a:gd name="connsiteY76" fmla="*/ 1091466 h 1292317"/>
              <a:gd name="connsiteX77" fmla="*/ 1046539 w 1828312"/>
              <a:gd name="connsiteY77" fmla="*/ 1059753 h 1292317"/>
              <a:gd name="connsiteX78" fmla="*/ 1014826 w 1828312"/>
              <a:gd name="connsiteY78" fmla="*/ 1033325 h 1292317"/>
              <a:gd name="connsiteX79" fmla="*/ 998969 w 1828312"/>
              <a:gd name="connsiteY79" fmla="*/ 1022754 h 1292317"/>
              <a:gd name="connsiteX80" fmla="*/ 956685 w 1828312"/>
              <a:gd name="connsiteY80" fmla="*/ 991041 h 1292317"/>
              <a:gd name="connsiteX81" fmla="*/ 924971 w 1828312"/>
              <a:gd name="connsiteY81" fmla="*/ 969899 h 1292317"/>
              <a:gd name="connsiteX82" fmla="*/ 909115 w 1828312"/>
              <a:gd name="connsiteY82" fmla="*/ 959328 h 1292317"/>
              <a:gd name="connsiteX83" fmla="*/ 898544 w 1828312"/>
              <a:gd name="connsiteY83" fmla="*/ 948756 h 1292317"/>
              <a:gd name="connsiteX84" fmla="*/ 877401 w 1828312"/>
              <a:gd name="connsiteY84" fmla="*/ 943471 h 1292317"/>
              <a:gd name="connsiteX85" fmla="*/ 861545 w 1828312"/>
              <a:gd name="connsiteY85" fmla="*/ 938185 h 1292317"/>
              <a:gd name="connsiteX86" fmla="*/ 824546 w 1828312"/>
              <a:gd name="connsiteY86" fmla="*/ 917043 h 1292317"/>
              <a:gd name="connsiteX87" fmla="*/ 808689 w 1828312"/>
              <a:gd name="connsiteY87" fmla="*/ 911758 h 1292317"/>
              <a:gd name="connsiteX88" fmla="*/ 697693 w 1828312"/>
              <a:gd name="connsiteY88" fmla="*/ 906472 h 1292317"/>
              <a:gd name="connsiteX89" fmla="*/ 692407 w 1828312"/>
              <a:gd name="connsiteY89" fmla="*/ 832474 h 1292317"/>
              <a:gd name="connsiteX90" fmla="*/ 681836 w 1828312"/>
              <a:gd name="connsiteY90" fmla="*/ 800761 h 1292317"/>
              <a:gd name="connsiteX91" fmla="*/ 655408 w 1828312"/>
              <a:gd name="connsiteY91" fmla="*/ 753191 h 1292317"/>
              <a:gd name="connsiteX92" fmla="*/ 618409 w 1828312"/>
              <a:gd name="connsiteY92" fmla="*/ 710907 h 1292317"/>
              <a:gd name="connsiteX93" fmla="*/ 581411 w 1828312"/>
              <a:gd name="connsiteY93" fmla="*/ 695050 h 1292317"/>
              <a:gd name="connsiteX94" fmla="*/ 570839 w 1828312"/>
              <a:gd name="connsiteY94" fmla="*/ 684479 h 1292317"/>
              <a:gd name="connsiteX95" fmla="*/ 549697 w 1828312"/>
              <a:gd name="connsiteY95" fmla="*/ 679193 h 1292317"/>
              <a:gd name="connsiteX96" fmla="*/ 517984 w 1828312"/>
              <a:gd name="connsiteY96" fmla="*/ 668622 h 1292317"/>
              <a:gd name="connsiteX97" fmla="*/ 502127 w 1828312"/>
              <a:gd name="connsiteY97" fmla="*/ 652766 h 1292317"/>
              <a:gd name="connsiteX98" fmla="*/ 486271 w 1828312"/>
              <a:gd name="connsiteY98" fmla="*/ 642195 h 1292317"/>
              <a:gd name="connsiteX99" fmla="*/ 459843 w 1828312"/>
              <a:gd name="connsiteY99" fmla="*/ 615767 h 1292317"/>
              <a:gd name="connsiteX100" fmla="*/ 438701 w 1828312"/>
              <a:gd name="connsiteY100" fmla="*/ 568197 h 1292317"/>
              <a:gd name="connsiteX101" fmla="*/ 433415 w 1828312"/>
              <a:gd name="connsiteY101" fmla="*/ 552340 h 1292317"/>
              <a:gd name="connsiteX102" fmla="*/ 428130 w 1828312"/>
              <a:gd name="connsiteY102" fmla="*/ 536484 h 1292317"/>
              <a:gd name="connsiteX103" fmla="*/ 417559 w 1828312"/>
              <a:gd name="connsiteY103" fmla="*/ 520627 h 1292317"/>
              <a:gd name="connsiteX104" fmla="*/ 391131 w 1828312"/>
              <a:gd name="connsiteY104" fmla="*/ 499485 h 1292317"/>
              <a:gd name="connsiteX105" fmla="*/ 369989 w 1828312"/>
              <a:gd name="connsiteY105" fmla="*/ 462486 h 1292317"/>
              <a:gd name="connsiteX106" fmla="*/ 354132 w 1828312"/>
              <a:gd name="connsiteY106" fmla="*/ 430773 h 1292317"/>
              <a:gd name="connsiteX107" fmla="*/ 301276 w 1828312"/>
              <a:gd name="connsiteY107" fmla="*/ 404345 h 1292317"/>
              <a:gd name="connsiteX108" fmla="*/ 269563 w 1828312"/>
              <a:gd name="connsiteY108" fmla="*/ 372632 h 1292317"/>
              <a:gd name="connsiteX109" fmla="*/ 253707 w 1828312"/>
              <a:gd name="connsiteY109" fmla="*/ 367346 h 1292317"/>
              <a:gd name="connsiteX110" fmla="*/ 221993 w 1828312"/>
              <a:gd name="connsiteY110" fmla="*/ 346204 h 1292317"/>
              <a:gd name="connsiteX111" fmla="*/ 184994 w 1828312"/>
              <a:gd name="connsiteY111" fmla="*/ 335633 h 1292317"/>
              <a:gd name="connsiteX112" fmla="*/ 169138 w 1828312"/>
              <a:gd name="connsiteY112" fmla="*/ 325062 h 1292317"/>
              <a:gd name="connsiteX113" fmla="*/ 147996 w 1828312"/>
              <a:gd name="connsiteY113" fmla="*/ 319776 h 1292317"/>
              <a:gd name="connsiteX114" fmla="*/ 58141 w 1828312"/>
              <a:gd name="connsiteY114" fmla="*/ 314491 h 1292317"/>
              <a:gd name="connsiteX115" fmla="*/ 10571 w 1828312"/>
              <a:gd name="connsiteY115" fmla="*/ 298634 h 1292317"/>
              <a:gd name="connsiteX116" fmla="*/ 0 w 1828312"/>
              <a:gd name="connsiteY116" fmla="*/ 266921 h 1292317"/>
              <a:gd name="connsiteX117" fmla="*/ 15857 w 1828312"/>
              <a:gd name="connsiteY117" fmla="*/ 229922 h 1292317"/>
              <a:gd name="connsiteX118" fmla="*/ 31713 w 1828312"/>
              <a:gd name="connsiteY118" fmla="*/ 219351 h 1292317"/>
              <a:gd name="connsiteX119" fmla="*/ 42285 w 1828312"/>
              <a:gd name="connsiteY119" fmla="*/ 203494 h 1292317"/>
              <a:gd name="connsiteX120" fmla="*/ 58141 w 1828312"/>
              <a:gd name="connsiteY120" fmla="*/ 192923 h 1292317"/>
              <a:gd name="connsiteX121" fmla="*/ 211422 w 1828312"/>
              <a:gd name="connsiteY121" fmla="*/ 187637 h 1292317"/>
              <a:gd name="connsiteX122" fmla="*/ 258992 w 1828312"/>
              <a:gd name="connsiteY122" fmla="*/ 177066 h 1292317"/>
              <a:gd name="connsiteX123" fmla="*/ 290705 w 1828312"/>
              <a:gd name="connsiteY123" fmla="*/ 166495 h 1292317"/>
              <a:gd name="connsiteX124" fmla="*/ 322419 w 1828312"/>
              <a:gd name="connsiteY124" fmla="*/ 155924 h 1292317"/>
              <a:gd name="connsiteX125" fmla="*/ 338275 w 1828312"/>
              <a:gd name="connsiteY125" fmla="*/ 150639 h 1292317"/>
              <a:gd name="connsiteX126" fmla="*/ 369989 w 1828312"/>
              <a:gd name="connsiteY126" fmla="*/ 145353 h 1292317"/>
              <a:gd name="connsiteX127" fmla="*/ 380560 w 1828312"/>
              <a:gd name="connsiteY127" fmla="*/ 113640 h 1292317"/>
              <a:gd name="connsiteX128" fmla="*/ 385845 w 1828312"/>
              <a:gd name="connsiteY128" fmla="*/ 13214 h 129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828312" h="1292317">
                <a:moveTo>
                  <a:pt x="385845" y="13214"/>
                </a:moveTo>
                <a:cubicBezTo>
                  <a:pt x="394654" y="0"/>
                  <a:pt x="408287" y="17604"/>
                  <a:pt x="433415" y="34356"/>
                </a:cubicBezTo>
                <a:cubicBezTo>
                  <a:pt x="436939" y="44927"/>
                  <a:pt x="437805" y="56798"/>
                  <a:pt x="443986" y="66070"/>
                </a:cubicBezTo>
                <a:cubicBezTo>
                  <a:pt x="460738" y="91197"/>
                  <a:pt x="452549" y="75901"/>
                  <a:pt x="465129" y="113640"/>
                </a:cubicBezTo>
                <a:cubicBezTo>
                  <a:pt x="466891" y="118925"/>
                  <a:pt x="465778" y="126406"/>
                  <a:pt x="470414" y="129496"/>
                </a:cubicBezTo>
                <a:cubicBezTo>
                  <a:pt x="475700" y="133020"/>
                  <a:pt x="481311" y="136099"/>
                  <a:pt x="486271" y="140067"/>
                </a:cubicBezTo>
                <a:cubicBezTo>
                  <a:pt x="523935" y="170199"/>
                  <a:pt x="463886" y="128668"/>
                  <a:pt x="512698" y="161210"/>
                </a:cubicBezTo>
                <a:cubicBezTo>
                  <a:pt x="530823" y="188395"/>
                  <a:pt x="513955" y="167499"/>
                  <a:pt x="539126" y="187637"/>
                </a:cubicBezTo>
                <a:cubicBezTo>
                  <a:pt x="565282" y="208563"/>
                  <a:pt x="532792" y="186590"/>
                  <a:pt x="560268" y="214065"/>
                </a:cubicBezTo>
                <a:cubicBezTo>
                  <a:pt x="568853" y="222649"/>
                  <a:pt x="587595" y="229680"/>
                  <a:pt x="597267" y="235207"/>
                </a:cubicBezTo>
                <a:cubicBezTo>
                  <a:pt x="625742" y="251478"/>
                  <a:pt x="601986" y="238982"/>
                  <a:pt x="623695" y="256350"/>
                </a:cubicBezTo>
                <a:cubicBezTo>
                  <a:pt x="628655" y="260318"/>
                  <a:pt x="634266" y="263397"/>
                  <a:pt x="639552" y="266921"/>
                </a:cubicBezTo>
                <a:cubicBezTo>
                  <a:pt x="643076" y="272206"/>
                  <a:pt x="645631" y="278285"/>
                  <a:pt x="650123" y="282777"/>
                </a:cubicBezTo>
                <a:cubicBezTo>
                  <a:pt x="662688" y="295342"/>
                  <a:pt x="681990" y="298685"/>
                  <a:pt x="697693" y="303919"/>
                </a:cubicBezTo>
                <a:lnTo>
                  <a:pt x="713549" y="309205"/>
                </a:lnTo>
                <a:cubicBezTo>
                  <a:pt x="718835" y="310967"/>
                  <a:pt x="724770" y="311400"/>
                  <a:pt x="729406" y="314491"/>
                </a:cubicBezTo>
                <a:cubicBezTo>
                  <a:pt x="745313" y="325095"/>
                  <a:pt x="755411" y="333836"/>
                  <a:pt x="776976" y="335633"/>
                </a:cubicBezTo>
                <a:lnTo>
                  <a:pt x="840402" y="340918"/>
                </a:lnTo>
                <a:cubicBezTo>
                  <a:pt x="854524" y="343272"/>
                  <a:pt x="883782" y="347799"/>
                  <a:pt x="898544" y="351489"/>
                </a:cubicBezTo>
                <a:cubicBezTo>
                  <a:pt x="903949" y="352840"/>
                  <a:pt x="908937" y="355682"/>
                  <a:pt x="914400" y="356775"/>
                </a:cubicBezTo>
                <a:cubicBezTo>
                  <a:pt x="948492" y="363594"/>
                  <a:pt x="986269" y="364269"/>
                  <a:pt x="1020111" y="367346"/>
                </a:cubicBezTo>
                <a:cubicBezTo>
                  <a:pt x="1036000" y="368790"/>
                  <a:pt x="1051824" y="370870"/>
                  <a:pt x="1067681" y="372632"/>
                </a:cubicBezTo>
                <a:cubicBezTo>
                  <a:pt x="1138155" y="370870"/>
                  <a:pt x="1208778" y="372253"/>
                  <a:pt x="1279103" y="367346"/>
                </a:cubicBezTo>
                <a:cubicBezTo>
                  <a:pt x="1285440" y="366904"/>
                  <a:pt x="1289155" y="359355"/>
                  <a:pt x="1294960" y="356775"/>
                </a:cubicBezTo>
                <a:cubicBezTo>
                  <a:pt x="1305142" y="352250"/>
                  <a:pt x="1326673" y="346204"/>
                  <a:pt x="1326673" y="346204"/>
                </a:cubicBezTo>
                <a:cubicBezTo>
                  <a:pt x="1377261" y="295616"/>
                  <a:pt x="1312490" y="355660"/>
                  <a:pt x="1358386" y="325062"/>
                </a:cubicBezTo>
                <a:cubicBezTo>
                  <a:pt x="1364606" y="320916"/>
                  <a:pt x="1368957" y="314491"/>
                  <a:pt x="1374243" y="309205"/>
                </a:cubicBezTo>
                <a:cubicBezTo>
                  <a:pt x="1377767" y="314491"/>
                  <a:pt x="1381973" y="319380"/>
                  <a:pt x="1384814" y="325062"/>
                </a:cubicBezTo>
                <a:cubicBezTo>
                  <a:pt x="1387306" y="330045"/>
                  <a:pt x="1387394" y="336048"/>
                  <a:pt x="1390100" y="340918"/>
                </a:cubicBezTo>
                <a:cubicBezTo>
                  <a:pt x="1401572" y="361567"/>
                  <a:pt x="1423395" y="391305"/>
                  <a:pt x="1442955" y="404345"/>
                </a:cubicBezTo>
                <a:lnTo>
                  <a:pt x="1458812" y="414916"/>
                </a:lnTo>
                <a:cubicBezTo>
                  <a:pt x="1462336" y="420202"/>
                  <a:pt x="1464503" y="426706"/>
                  <a:pt x="1469383" y="430773"/>
                </a:cubicBezTo>
                <a:cubicBezTo>
                  <a:pt x="1475436" y="435817"/>
                  <a:pt x="1483209" y="438418"/>
                  <a:pt x="1490525" y="441344"/>
                </a:cubicBezTo>
                <a:cubicBezTo>
                  <a:pt x="1500871" y="445482"/>
                  <a:pt x="1511667" y="448391"/>
                  <a:pt x="1522238" y="451915"/>
                </a:cubicBezTo>
                <a:lnTo>
                  <a:pt x="1553952" y="462486"/>
                </a:lnTo>
                <a:cubicBezTo>
                  <a:pt x="1559237" y="464248"/>
                  <a:pt x="1565172" y="464682"/>
                  <a:pt x="1569808" y="467772"/>
                </a:cubicBezTo>
                <a:cubicBezTo>
                  <a:pt x="1590301" y="481433"/>
                  <a:pt x="1579638" y="476334"/>
                  <a:pt x="1601522" y="483628"/>
                </a:cubicBezTo>
                <a:cubicBezTo>
                  <a:pt x="1651600" y="517015"/>
                  <a:pt x="1560977" y="460011"/>
                  <a:pt x="1659663" y="499485"/>
                </a:cubicBezTo>
                <a:cubicBezTo>
                  <a:pt x="1665561" y="501844"/>
                  <a:pt x="1666014" y="510593"/>
                  <a:pt x="1670234" y="515341"/>
                </a:cubicBezTo>
                <a:cubicBezTo>
                  <a:pt x="1696567" y="544966"/>
                  <a:pt x="1693703" y="541559"/>
                  <a:pt x="1717804" y="557626"/>
                </a:cubicBezTo>
                <a:cubicBezTo>
                  <a:pt x="1754370" y="612477"/>
                  <a:pt x="1695872" y="530409"/>
                  <a:pt x="1749517" y="584054"/>
                </a:cubicBezTo>
                <a:cubicBezTo>
                  <a:pt x="1753456" y="587993"/>
                  <a:pt x="1753040" y="594625"/>
                  <a:pt x="1754802" y="599910"/>
                </a:cubicBezTo>
                <a:cubicBezTo>
                  <a:pt x="1756564" y="614005"/>
                  <a:pt x="1757547" y="628219"/>
                  <a:pt x="1760088" y="642195"/>
                </a:cubicBezTo>
                <a:cubicBezTo>
                  <a:pt x="1761085" y="647676"/>
                  <a:pt x="1764165" y="652612"/>
                  <a:pt x="1765374" y="658051"/>
                </a:cubicBezTo>
                <a:cubicBezTo>
                  <a:pt x="1767699" y="668513"/>
                  <a:pt x="1767580" y="679500"/>
                  <a:pt x="1770659" y="689765"/>
                </a:cubicBezTo>
                <a:cubicBezTo>
                  <a:pt x="1772923" y="697312"/>
                  <a:pt x="1778304" y="703591"/>
                  <a:pt x="1781230" y="710907"/>
                </a:cubicBezTo>
                <a:cubicBezTo>
                  <a:pt x="1785368" y="721253"/>
                  <a:pt x="1785620" y="733349"/>
                  <a:pt x="1791801" y="742620"/>
                </a:cubicBezTo>
                <a:cubicBezTo>
                  <a:pt x="1795325" y="747906"/>
                  <a:pt x="1799792" y="752672"/>
                  <a:pt x="1802372" y="758477"/>
                </a:cubicBezTo>
                <a:cubicBezTo>
                  <a:pt x="1806898" y="768659"/>
                  <a:pt x="1812944" y="790190"/>
                  <a:pt x="1812944" y="790190"/>
                </a:cubicBezTo>
                <a:cubicBezTo>
                  <a:pt x="1818198" y="842740"/>
                  <a:pt x="1828312" y="918508"/>
                  <a:pt x="1812944" y="964613"/>
                </a:cubicBezTo>
                <a:cubicBezTo>
                  <a:pt x="1809004" y="976432"/>
                  <a:pt x="1788278" y="968137"/>
                  <a:pt x="1775945" y="969899"/>
                </a:cubicBezTo>
                <a:cubicBezTo>
                  <a:pt x="1768897" y="975184"/>
                  <a:pt x="1762981" y="982483"/>
                  <a:pt x="1754802" y="985755"/>
                </a:cubicBezTo>
                <a:cubicBezTo>
                  <a:pt x="1744852" y="989735"/>
                  <a:pt x="1733598" y="988939"/>
                  <a:pt x="1723089" y="991041"/>
                </a:cubicBezTo>
                <a:cubicBezTo>
                  <a:pt x="1712533" y="993152"/>
                  <a:pt x="1676018" y="1003042"/>
                  <a:pt x="1670234" y="1006898"/>
                </a:cubicBezTo>
                <a:cubicBezTo>
                  <a:pt x="1664948" y="1010422"/>
                  <a:pt x="1660216" y="1014967"/>
                  <a:pt x="1654377" y="1017469"/>
                </a:cubicBezTo>
                <a:cubicBezTo>
                  <a:pt x="1642084" y="1022737"/>
                  <a:pt x="1612007" y="1025419"/>
                  <a:pt x="1601522" y="1028040"/>
                </a:cubicBezTo>
                <a:cubicBezTo>
                  <a:pt x="1590712" y="1030743"/>
                  <a:pt x="1580618" y="1035909"/>
                  <a:pt x="1569808" y="1038611"/>
                </a:cubicBezTo>
                <a:cubicBezTo>
                  <a:pt x="1562761" y="1040373"/>
                  <a:pt x="1555624" y="1041809"/>
                  <a:pt x="1548666" y="1043896"/>
                </a:cubicBezTo>
                <a:cubicBezTo>
                  <a:pt x="1537993" y="1047098"/>
                  <a:pt x="1527879" y="1052282"/>
                  <a:pt x="1516953" y="1054467"/>
                </a:cubicBezTo>
                <a:cubicBezTo>
                  <a:pt x="1506900" y="1056478"/>
                  <a:pt x="1485504" y="1059621"/>
                  <a:pt x="1474668" y="1065039"/>
                </a:cubicBezTo>
                <a:cubicBezTo>
                  <a:pt x="1433691" y="1085528"/>
                  <a:pt x="1482806" y="1067613"/>
                  <a:pt x="1442955" y="1080895"/>
                </a:cubicBezTo>
                <a:cubicBezTo>
                  <a:pt x="1431253" y="1088696"/>
                  <a:pt x="1419382" y="1095112"/>
                  <a:pt x="1411242" y="1107323"/>
                </a:cubicBezTo>
                <a:cubicBezTo>
                  <a:pt x="1408151" y="1111959"/>
                  <a:pt x="1408662" y="1118310"/>
                  <a:pt x="1405956" y="1123180"/>
                </a:cubicBezTo>
                <a:cubicBezTo>
                  <a:pt x="1399786" y="1134286"/>
                  <a:pt x="1384814" y="1154893"/>
                  <a:pt x="1384814" y="1154893"/>
                </a:cubicBezTo>
                <a:cubicBezTo>
                  <a:pt x="1367712" y="1206205"/>
                  <a:pt x="1398731" y="1108864"/>
                  <a:pt x="1374243" y="1239462"/>
                </a:cubicBezTo>
                <a:cubicBezTo>
                  <a:pt x="1370334" y="1260308"/>
                  <a:pt x="1347169" y="1260819"/>
                  <a:pt x="1331959" y="1265889"/>
                </a:cubicBezTo>
                <a:cubicBezTo>
                  <a:pt x="1296264" y="1277788"/>
                  <a:pt x="1340201" y="1264058"/>
                  <a:pt x="1284389" y="1276461"/>
                </a:cubicBezTo>
                <a:cubicBezTo>
                  <a:pt x="1233476" y="1287775"/>
                  <a:pt x="1310659" y="1275529"/>
                  <a:pt x="1247390" y="1287032"/>
                </a:cubicBezTo>
                <a:cubicBezTo>
                  <a:pt x="1235133" y="1289261"/>
                  <a:pt x="1222724" y="1290555"/>
                  <a:pt x="1210391" y="1292317"/>
                </a:cubicBezTo>
                <a:cubicBezTo>
                  <a:pt x="1189249" y="1290555"/>
                  <a:pt x="1167993" y="1289836"/>
                  <a:pt x="1146964" y="1287032"/>
                </a:cubicBezTo>
                <a:cubicBezTo>
                  <a:pt x="1141442" y="1286296"/>
                  <a:pt x="1131844" y="1287268"/>
                  <a:pt x="1131108" y="1281746"/>
                </a:cubicBezTo>
                <a:cubicBezTo>
                  <a:pt x="1121106" y="1206729"/>
                  <a:pt x="1132106" y="1230185"/>
                  <a:pt x="1141679" y="1191892"/>
                </a:cubicBezTo>
                <a:cubicBezTo>
                  <a:pt x="1143858" y="1183176"/>
                  <a:pt x="1145202" y="1174273"/>
                  <a:pt x="1146964" y="1165464"/>
                </a:cubicBezTo>
                <a:cubicBezTo>
                  <a:pt x="1145202" y="1158417"/>
                  <a:pt x="1146217" y="1149994"/>
                  <a:pt x="1141679" y="1144322"/>
                </a:cubicBezTo>
                <a:cubicBezTo>
                  <a:pt x="1138198" y="1139971"/>
                  <a:pt x="1130458" y="1142127"/>
                  <a:pt x="1125822" y="1139036"/>
                </a:cubicBezTo>
                <a:cubicBezTo>
                  <a:pt x="1099851" y="1121722"/>
                  <a:pt x="1118892" y="1126821"/>
                  <a:pt x="1099394" y="1107323"/>
                </a:cubicBezTo>
                <a:cubicBezTo>
                  <a:pt x="1089148" y="1097077"/>
                  <a:pt x="1080578" y="1095765"/>
                  <a:pt x="1067681" y="1091466"/>
                </a:cubicBezTo>
                <a:cubicBezTo>
                  <a:pt x="1060634" y="1080895"/>
                  <a:pt x="1057110" y="1066800"/>
                  <a:pt x="1046539" y="1059753"/>
                </a:cubicBezTo>
                <a:cubicBezTo>
                  <a:pt x="1007169" y="1033507"/>
                  <a:pt x="1055523" y="1067240"/>
                  <a:pt x="1014826" y="1033325"/>
                </a:cubicBezTo>
                <a:cubicBezTo>
                  <a:pt x="1009946" y="1029258"/>
                  <a:pt x="1003750" y="1026937"/>
                  <a:pt x="998969" y="1022754"/>
                </a:cubicBezTo>
                <a:cubicBezTo>
                  <a:pt x="961593" y="990051"/>
                  <a:pt x="987494" y="1001310"/>
                  <a:pt x="956685" y="991041"/>
                </a:cubicBezTo>
                <a:lnTo>
                  <a:pt x="924971" y="969899"/>
                </a:lnTo>
                <a:cubicBezTo>
                  <a:pt x="919686" y="966375"/>
                  <a:pt x="913607" y="963820"/>
                  <a:pt x="909115" y="959328"/>
                </a:cubicBezTo>
                <a:cubicBezTo>
                  <a:pt x="905591" y="955804"/>
                  <a:pt x="903001" y="950985"/>
                  <a:pt x="898544" y="948756"/>
                </a:cubicBezTo>
                <a:cubicBezTo>
                  <a:pt x="892046" y="945507"/>
                  <a:pt x="884386" y="945467"/>
                  <a:pt x="877401" y="943471"/>
                </a:cubicBezTo>
                <a:cubicBezTo>
                  <a:pt x="872044" y="941940"/>
                  <a:pt x="866528" y="940677"/>
                  <a:pt x="861545" y="938185"/>
                </a:cubicBezTo>
                <a:cubicBezTo>
                  <a:pt x="808494" y="911659"/>
                  <a:pt x="889371" y="944824"/>
                  <a:pt x="824546" y="917043"/>
                </a:cubicBezTo>
                <a:cubicBezTo>
                  <a:pt x="819425" y="914848"/>
                  <a:pt x="814241" y="912221"/>
                  <a:pt x="808689" y="911758"/>
                </a:cubicBezTo>
                <a:cubicBezTo>
                  <a:pt x="771776" y="908682"/>
                  <a:pt x="734692" y="908234"/>
                  <a:pt x="697693" y="906472"/>
                </a:cubicBezTo>
                <a:cubicBezTo>
                  <a:pt x="695931" y="881806"/>
                  <a:pt x="696075" y="856929"/>
                  <a:pt x="692407" y="832474"/>
                </a:cubicBezTo>
                <a:cubicBezTo>
                  <a:pt x="690754" y="821454"/>
                  <a:pt x="685360" y="811332"/>
                  <a:pt x="681836" y="800761"/>
                </a:cubicBezTo>
                <a:cubicBezTo>
                  <a:pt x="672533" y="772853"/>
                  <a:pt x="679639" y="789536"/>
                  <a:pt x="655408" y="753191"/>
                </a:cubicBezTo>
                <a:cubicBezTo>
                  <a:pt x="646935" y="740482"/>
                  <a:pt x="631660" y="715324"/>
                  <a:pt x="618409" y="710907"/>
                </a:cubicBezTo>
                <a:cubicBezTo>
                  <a:pt x="604315" y="706209"/>
                  <a:pt x="594473" y="703758"/>
                  <a:pt x="581411" y="695050"/>
                </a:cubicBezTo>
                <a:cubicBezTo>
                  <a:pt x="577264" y="692286"/>
                  <a:pt x="575296" y="686708"/>
                  <a:pt x="570839" y="684479"/>
                </a:cubicBezTo>
                <a:cubicBezTo>
                  <a:pt x="564342" y="681230"/>
                  <a:pt x="556655" y="681280"/>
                  <a:pt x="549697" y="679193"/>
                </a:cubicBezTo>
                <a:cubicBezTo>
                  <a:pt x="539024" y="675991"/>
                  <a:pt x="517984" y="668622"/>
                  <a:pt x="517984" y="668622"/>
                </a:cubicBezTo>
                <a:cubicBezTo>
                  <a:pt x="512698" y="663337"/>
                  <a:pt x="507869" y="657551"/>
                  <a:pt x="502127" y="652766"/>
                </a:cubicBezTo>
                <a:cubicBezTo>
                  <a:pt x="497247" y="648699"/>
                  <a:pt x="490763" y="646687"/>
                  <a:pt x="486271" y="642195"/>
                </a:cubicBezTo>
                <a:cubicBezTo>
                  <a:pt x="451038" y="606960"/>
                  <a:pt x="502124" y="643954"/>
                  <a:pt x="459843" y="615767"/>
                </a:cubicBezTo>
                <a:cubicBezTo>
                  <a:pt x="443091" y="590638"/>
                  <a:pt x="451281" y="605937"/>
                  <a:pt x="438701" y="568197"/>
                </a:cubicBezTo>
                <a:lnTo>
                  <a:pt x="433415" y="552340"/>
                </a:lnTo>
                <a:cubicBezTo>
                  <a:pt x="431653" y="547055"/>
                  <a:pt x="431220" y="541120"/>
                  <a:pt x="428130" y="536484"/>
                </a:cubicBezTo>
                <a:cubicBezTo>
                  <a:pt x="424606" y="531198"/>
                  <a:pt x="421527" y="525587"/>
                  <a:pt x="417559" y="520627"/>
                </a:cubicBezTo>
                <a:cubicBezTo>
                  <a:pt x="408953" y="509870"/>
                  <a:pt x="402901" y="507332"/>
                  <a:pt x="391131" y="499485"/>
                </a:cubicBezTo>
                <a:cubicBezTo>
                  <a:pt x="380515" y="483560"/>
                  <a:pt x="378036" y="481263"/>
                  <a:pt x="369989" y="462486"/>
                </a:cubicBezTo>
                <a:cubicBezTo>
                  <a:pt x="364495" y="449667"/>
                  <a:pt x="365740" y="440930"/>
                  <a:pt x="354132" y="430773"/>
                </a:cubicBezTo>
                <a:cubicBezTo>
                  <a:pt x="328958" y="408746"/>
                  <a:pt x="327550" y="410912"/>
                  <a:pt x="301276" y="404345"/>
                </a:cubicBezTo>
                <a:cubicBezTo>
                  <a:pt x="288038" y="386693"/>
                  <a:pt x="288113" y="381908"/>
                  <a:pt x="269563" y="372632"/>
                </a:cubicBezTo>
                <a:cubicBezTo>
                  <a:pt x="264580" y="370140"/>
                  <a:pt x="258577" y="370052"/>
                  <a:pt x="253707" y="367346"/>
                </a:cubicBezTo>
                <a:cubicBezTo>
                  <a:pt x="242601" y="361176"/>
                  <a:pt x="234046" y="350222"/>
                  <a:pt x="221993" y="346204"/>
                </a:cubicBezTo>
                <a:cubicBezTo>
                  <a:pt x="199245" y="338621"/>
                  <a:pt x="211542" y="342269"/>
                  <a:pt x="184994" y="335633"/>
                </a:cubicBezTo>
                <a:cubicBezTo>
                  <a:pt x="179709" y="332109"/>
                  <a:pt x="174977" y="327564"/>
                  <a:pt x="169138" y="325062"/>
                </a:cubicBezTo>
                <a:cubicBezTo>
                  <a:pt x="162461" y="322200"/>
                  <a:pt x="155228" y="320465"/>
                  <a:pt x="147996" y="319776"/>
                </a:cubicBezTo>
                <a:cubicBezTo>
                  <a:pt x="118128" y="316931"/>
                  <a:pt x="88093" y="316253"/>
                  <a:pt x="58141" y="314491"/>
                </a:cubicBezTo>
                <a:cubicBezTo>
                  <a:pt x="47377" y="312697"/>
                  <a:pt x="19213" y="312461"/>
                  <a:pt x="10571" y="298634"/>
                </a:cubicBezTo>
                <a:cubicBezTo>
                  <a:pt x="4665" y="289185"/>
                  <a:pt x="0" y="266921"/>
                  <a:pt x="0" y="266921"/>
                </a:cubicBezTo>
                <a:cubicBezTo>
                  <a:pt x="4044" y="250746"/>
                  <a:pt x="3690" y="242089"/>
                  <a:pt x="15857" y="229922"/>
                </a:cubicBezTo>
                <a:cubicBezTo>
                  <a:pt x="20349" y="225430"/>
                  <a:pt x="26428" y="222875"/>
                  <a:pt x="31713" y="219351"/>
                </a:cubicBezTo>
                <a:cubicBezTo>
                  <a:pt x="35237" y="214065"/>
                  <a:pt x="37793" y="207986"/>
                  <a:pt x="42285" y="203494"/>
                </a:cubicBezTo>
                <a:cubicBezTo>
                  <a:pt x="46777" y="199002"/>
                  <a:pt x="51816" y="193516"/>
                  <a:pt x="58141" y="192923"/>
                </a:cubicBezTo>
                <a:cubicBezTo>
                  <a:pt x="109042" y="188151"/>
                  <a:pt x="160328" y="189399"/>
                  <a:pt x="211422" y="187637"/>
                </a:cubicBezTo>
                <a:cubicBezTo>
                  <a:pt x="226522" y="184617"/>
                  <a:pt x="244054" y="181547"/>
                  <a:pt x="258992" y="177066"/>
                </a:cubicBezTo>
                <a:cubicBezTo>
                  <a:pt x="269665" y="173864"/>
                  <a:pt x="280134" y="170019"/>
                  <a:pt x="290705" y="166495"/>
                </a:cubicBezTo>
                <a:lnTo>
                  <a:pt x="322419" y="155924"/>
                </a:lnTo>
                <a:cubicBezTo>
                  <a:pt x="327704" y="154162"/>
                  <a:pt x="332780" y="151555"/>
                  <a:pt x="338275" y="150639"/>
                </a:cubicBezTo>
                <a:lnTo>
                  <a:pt x="369989" y="145353"/>
                </a:lnTo>
                <a:lnTo>
                  <a:pt x="380560" y="113640"/>
                </a:lnTo>
                <a:cubicBezTo>
                  <a:pt x="394758" y="71043"/>
                  <a:pt x="377036" y="26428"/>
                  <a:pt x="385845" y="13214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圖片 3" descr="MC900424170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912938"/>
            <a:ext cx="17653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圓角矩形圖說文字 12"/>
          <p:cNvSpPr/>
          <p:nvPr/>
        </p:nvSpPr>
        <p:spPr>
          <a:xfrm>
            <a:off x="3830318" y="1761966"/>
            <a:ext cx="5641057" cy="1261593"/>
          </a:xfrm>
          <a:prstGeom prst="wedgeRoundRectCallout">
            <a:avLst>
              <a:gd name="adj1" fmla="val -58404"/>
              <a:gd name="adj2" fmla="val 24910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Dongshan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?</a:t>
            </a:r>
            <a:endParaRPr kumimoji="0" lang="en-US" altLang="zh-TW" sz="32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51" name="Picture 2" descr="D:\101學甲國際英語村\觀光局資料\得獎作品\得獎作品ALL-小圖檔\2B0200入選_陳正祥_東山服務區.jpg"/>
          <p:cNvPicPr>
            <a:picLocks noChangeAspect="1" noChangeArrowheads="1"/>
          </p:cNvPicPr>
          <p:nvPr/>
        </p:nvPicPr>
        <p:blipFill>
          <a:blip r:embed="rId9" cstate="email">
            <a:extLst/>
          </a:blip>
          <a:srcRect/>
          <a:stretch>
            <a:fillRect/>
          </a:stretch>
        </p:blipFill>
        <p:spPr bwMode="auto">
          <a:xfrm>
            <a:off x="1516573" y="1"/>
            <a:ext cx="1858453" cy="1564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2" descr="http://www.vrwalker.net/public/sceneryfiles/1589/1589_18873_1328607663.jpg"/>
          <p:cNvPicPr>
            <a:picLocks noChangeAspect="1" noChangeArrowheads="1"/>
          </p:cNvPicPr>
          <p:nvPr/>
        </p:nvPicPr>
        <p:blipFill>
          <a:blip r:embed="rId10" cstate="email">
            <a:extLst/>
          </a:blip>
          <a:srcRect/>
          <a:stretch>
            <a:fillRect/>
          </a:stretch>
        </p:blipFill>
        <p:spPr bwMode="auto">
          <a:xfrm>
            <a:off x="8470902" y="0"/>
            <a:ext cx="2198583" cy="1459996"/>
          </a:xfrm>
          <a:prstGeom prst="flowChartAlternateProcess">
            <a:avLst/>
          </a:prstGeom>
          <a:noFill/>
        </p:spPr>
      </p:pic>
      <p:pic>
        <p:nvPicPr>
          <p:cNvPr id="53" name="圖片 14" descr="37-87-東山西口小瑞士.jpg"/>
          <p:cNvPicPr>
            <a:picLocks noChangeAspect="1"/>
          </p:cNvPicPr>
          <p:nvPr/>
        </p:nvPicPr>
        <p:blipFill>
          <a:blip r:embed="rId11" cstate="email">
            <a:extLst/>
          </a:blip>
          <a:srcRect/>
          <a:stretch>
            <a:fillRect/>
          </a:stretch>
        </p:blipFill>
        <p:spPr>
          <a:xfrm>
            <a:off x="8264052" y="4762287"/>
            <a:ext cx="2281238" cy="198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2" descr="D:\101學甲國際英語村\觀光局資料\【宣】2011臺南市地圖\臺南市照片(原台南縣)\新營、鹽水\PICT4002台南-鹽水-八角樓.JPG"/>
          <p:cNvPicPr>
            <a:picLocks noChangeAspect="1" noChangeArrowheads="1"/>
          </p:cNvPicPr>
          <p:nvPr/>
        </p:nvPicPr>
        <p:blipFill>
          <a:blip r:embed="rId12" cstate="email">
            <a:extLst/>
          </a:blip>
          <a:stretch>
            <a:fillRect/>
          </a:stretch>
        </p:blipFill>
        <p:spPr bwMode="auto">
          <a:xfrm>
            <a:off x="1276747" y="4669090"/>
            <a:ext cx="2717599" cy="180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65" name="圖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2820988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6" name="圖片 8" descr="Conversatio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41300"/>
            <a:ext cx="61928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3783236" y="3659394"/>
            <a:ext cx="4680520" cy="1118980"/>
          </a:xfrm>
          <a:prstGeom prst="wedgeRoundRectCallout">
            <a:avLst>
              <a:gd name="adj1" fmla="val 62418"/>
              <a:gd name="adj2" fmla="val -28701"/>
              <a:gd name="adj3" fmla="val 16667"/>
            </a:avLst>
          </a:prstGeom>
          <a:ln>
            <a:solidFill>
              <a:srgbClr val="C9F1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You can go to _____.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3" descr="MC900424170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124075"/>
            <a:ext cx="19018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圖說文字 9"/>
          <p:cNvSpPr/>
          <p:nvPr/>
        </p:nvSpPr>
        <p:spPr>
          <a:xfrm>
            <a:off x="3641725" y="3960281"/>
            <a:ext cx="4938204" cy="1293846"/>
          </a:xfrm>
          <a:prstGeom prst="wedgeRoundRectCallout">
            <a:avLst>
              <a:gd name="adj1" fmla="val 57393"/>
              <a:gd name="adj2" fmla="val -40683"/>
              <a:gd name="adj3" fmla="val 16667"/>
            </a:avLst>
          </a:prstGeom>
          <a:ln>
            <a:solidFill>
              <a:srgbClr val="C9F1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Dongshan</a:t>
            </a: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 is famous for ______ and coffee!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62470" name="圖片 8" descr="Convers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圓角矩形圖說文字 12"/>
          <p:cNvSpPr/>
          <p:nvPr/>
        </p:nvSpPr>
        <p:spPr>
          <a:xfrm>
            <a:off x="3462338" y="1589440"/>
            <a:ext cx="5788025" cy="1461105"/>
          </a:xfrm>
          <a:prstGeom prst="wedgeRoundRectCallout">
            <a:avLst>
              <a:gd name="adj1" fmla="val -50767"/>
              <a:gd name="adj2" fmla="val 64443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I’m hungry. What can I have for lunch?</a:t>
            </a:r>
            <a:endParaRPr kumimoji="0" lang="zh-TW" altLang="en-US" sz="3200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48" name="圖片 12" descr="longan.jpg"/>
          <p:cNvPicPr>
            <a:picLocks noChangeAspect="1"/>
          </p:cNvPicPr>
          <p:nvPr/>
        </p:nvPicPr>
        <p:blipFill>
          <a:blip r:embed="rId10" cstate="email">
            <a:extLst/>
          </a:blip>
          <a:srcRect/>
          <a:stretch>
            <a:fillRect/>
          </a:stretch>
        </p:blipFill>
        <p:spPr>
          <a:xfrm>
            <a:off x="5883695" y="5562600"/>
            <a:ext cx="1240586" cy="1228674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pic>
        <p:nvPicPr>
          <p:cNvPr id="49" name="圖片 11" descr="Dongshan Duck Head.jpg"/>
          <p:cNvPicPr>
            <a:picLocks noChangeAspect="1"/>
          </p:cNvPicPr>
          <p:nvPr/>
        </p:nvPicPr>
        <p:blipFill>
          <a:blip r:embed="rId11" cstate="email">
            <a:extLst/>
          </a:blip>
          <a:stretch>
            <a:fillRect/>
          </a:stretch>
        </p:blipFill>
        <p:spPr>
          <a:xfrm>
            <a:off x="3419345" y="5557049"/>
            <a:ext cx="1279880" cy="1189028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pic>
        <p:nvPicPr>
          <p:cNvPr id="50" name="圖片 13" descr="Orange.jpg"/>
          <p:cNvPicPr>
            <a:picLocks noChangeAspect="1"/>
          </p:cNvPicPr>
          <p:nvPr/>
        </p:nvPicPr>
        <p:blipFill>
          <a:blip r:embed="rId12" cstate="email">
            <a:extLst/>
          </a:blip>
          <a:srcRect/>
          <a:stretch>
            <a:fillRect/>
          </a:stretch>
        </p:blipFill>
        <p:spPr>
          <a:xfrm>
            <a:off x="8244974" y="5450578"/>
            <a:ext cx="1234783" cy="1172065"/>
          </a:xfrm>
          <a:prstGeom prst="ellipse">
            <a:avLst/>
          </a:prstGeom>
          <a:ln w="76200">
            <a:solidFill>
              <a:srgbClr val="FFC000"/>
            </a:solidFill>
          </a:ln>
        </p:spPr>
      </p:pic>
      <p:pic>
        <p:nvPicPr>
          <p:cNvPr id="62516" name="圖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8" y="2951163"/>
            <a:ext cx="160178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3" name="圖片 7" descr="圖片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763"/>
            <a:ext cx="75946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102 Ariel\圖片區\MC90032650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584325"/>
            <a:ext cx="1216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:\102 Ariel\圖片區\MC900418306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1719263"/>
            <a:ext cx="11906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longan.jpg"/>
          <p:cNvPicPr>
            <a:picLocks noChangeAspect="1"/>
          </p:cNvPicPr>
          <p:nvPr/>
        </p:nvPicPr>
        <p:blipFill>
          <a:blip r:embed="rId10" cstate="email">
            <a:extLst/>
          </a:blip>
          <a:srcRect/>
          <a:stretch>
            <a:fillRect/>
          </a:stretch>
        </p:blipFill>
        <p:spPr>
          <a:xfrm>
            <a:off x="5375921" y="1493785"/>
            <a:ext cx="1371319" cy="1358152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pic>
        <p:nvPicPr>
          <p:cNvPr id="1035" name="Picture 11" descr="C:\Documents and Settings\Administrator\Local Settings\Temporary Internet Files\Content.IE5\BNKU4J62\MC900393992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3" y="1493838"/>
            <a:ext cx="9794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圓角矩形 16"/>
          <p:cNvSpPr/>
          <p:nvPr/>
        </p:nvSpPr>
        <p:spPr>
          <a:xfrm>
            <a:off x="1524000" y="5545138"/>
            <a:ext cx="1628775" cy="855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>
                <a:latin typeface="Comic Sans MS" panose="030F0702030302020204" pitchFamily="66" charset="0"/>
              </a:rPr>
              <a:t>coffee</a:t>
            </a:r>
            <a:endParaRPr kumimoji="0" lang="zh-TW" altLang="en-US" sz="2800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3260725" y="5543550"/>
            <a:ext cx="1770063" cy="8556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>
                <a:latin typeface="Comic Sans MS" panose="030F0702030302020204" pitchFamily="66" charset="0"/>
              </a:rPr>
              <a:t>temple</a:t>
            </a:r>
            <a:r>
              <a:rPr kumimoji="0" lang="en-US" altLang="zh-TW" sz="28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kumimoji="0" lang="zh-TW" altLang="en-US" sz="2800">
              <a:solidFill>
                <a:srgbClr val="FF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5184775" y="5545138"/>
            <a:ext cx="1620838" cy="855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>
                <a:latin typeface="Comic Sans MS" panose="030F0702030302020204" pitchFamily="66" charset="0"/>
              </a:rPr>
              <a:t>longan</a:t>
            </a:r>
            <a:r>
              <a:rPr kumimoji="0" lang="en-US" altLang="zh-TW" sz="28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kumimoji="0" lang="zh-TW" altLang="en-US" sz="2800">
              <a:solidFill>
                <a:srgbClr val="FF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6905625" y="5543550"/>
            <a:ext cx="2205038" cy="8556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>
                <a:latin typeface="Comic Sans MS" panose="030F0702030302020204" pitchFamily="66" charset="0"/>
              </a:rPr>
              <a:t>tangerine</a:t>
            </a:r>
            <a:r>
              <a:rPr lang="en-US" altLang="zh-TW" sz="28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kumimoji="0" lang="zh-TW" altLang="en-US" sz="2800">
              <a:solidFill>
                <a:srgbClr val="FF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9317038" y="5543550"/>
            <a:ext cx="1350962" cy="8556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800">
                <a:latin typeface="Comic Sans MS" panose="030F0702030302020204" pitchFamily="66" charset="0"/>
              </a:rPr>
              <a:t>duck</a:t>
            </a:r>
            <a:r>
              <a:rPr kumimoji="0" lang="en-US" altLang="zh-TW" sz="28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kumimoji="0" lang="zh-TW" altLang="en-US" sz="2800">
              <a:solidFill>
                <a:srgbClr val="FF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64563" name="Picture 17" descr="C:\Program Files\Microsoft Office\MEDIA\CAGCAT10\j0195534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1314450"/>
            <a:ext cx="135096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D:\102 Ariel\圖片區\MC900326500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584325"/>
            <a:ext cx="10731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9" name="AutoShape 21"/>
          <p:cNvCxnSpPr>
            <a:cxnSpLocks noChangeShapeType="1"/>
          </p:cNvCxnSpPr>
          <p:nvPr/>
        </p:nvCxnSpPr>
        <p:spPr bwMode="auto">
          <a:xfrm>
            <a:off x="2495550" y="3024188"/>
            <a:ext cx="7507288" cy="2306637"/>
          </a:xfrm>
          <a:prstGeom prst="curvedConnector3">
            <a:avLst>
              <a:gd name="adj1" fmla="val 49991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456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9337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67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97973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68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863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69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522922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7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536416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71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536416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72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531971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73" name="Picture 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02418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74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97973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75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5319713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7440" name="AutoShape 32"/>
          <p:cNvCxnSpPr>
            <a:cxnSpLocks noChangeShapeType="1"/>
          </p:cNvCxnSpPr>
          <p:nvPr/>
        </p:nvCxnSpPr>
        <p:spPr bwMode="auto">
          <a:xfrm rot="10800000" flipV="1">
            <a:off x="2332038" y="3087688"/>
            <a:ext cx="1836737" cy="2249487"/>
          </a:xfrm>
          <a:prstGeom prst="curvedConnector3">
            <a:avLst>
              <a:gd name="adj1" fmla="val 49958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1" name="AutoShape 33"/>
          <p:cNvCxnSpPr>
            <a:cxnSpLocks noChangeShapeType="1"/>
          </p:cNvCxnSpPr>
          <p:nvPr/>
        </p:nvCxnSpPr>
        <p:spPr bwMode="auto">
          <a:xfrm rot="-5400000">
            <a:off x="7712075" y="3254375"/>
            <a:ext cx="2197100" cy="191770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3" name="AutoShape 35"/>
          <p:cNvCxnSpPr>
            <a:cxnSpLocks noChangeShapeType="1"/>
          </p:cNvCxnSpPr>
          <p:nvPr/>
        </p:nvCxnSpPr>
        <p:spPr bwMode="auto">
          <a:xfrm flipV="1">
            <a:off x="4116388" y="3068638"/>
            <a:ext cx="3816350" cy="2366962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4" name="AutoShape 36"/>
          <p:cNvCxnSpPr>
            <a:cxnSpLocks noChangeShapeType="1"/>
          </p:cNvCxnSpPr>
          <p:nvPr/>
        </p:nvCxnSpPr>
        <p:spPr bwMode="auto">
          <a:xfrm rot="-5400000">
            <a:off x="4979194" y="4229894"/>
            <a:ext cx="2214563" cy="161925"/>
          </a:xfrm>
          <a:prstGeom prst="curvedConnector3">
            <a:avLst>
              <a:gd name="adj1" fmla="val 49963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5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0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0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5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538288"/>
            <a:ext cx="751522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圖片5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567608" y="260649"/>
            <a:ext cx="8619032" cy="109718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群組 8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66591" name="文字方塊 22"/>
            <p:cNvSpPr txBox="1">
              <a:spLocks noChangeArrowheads="1"/>
            </p:cNvSpPr>
            <p:nvPr/>
          </p:nvSpPr>
          <p:spPr bwMode="auto">
            <a:xfrm>
              <a:off x="252413" y="279400"/>
              <a:ext cx="8640762" cy="603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kumimoji="0" lang="en-US" altLang="zh-TW" b="0">
                <a:latin typeface="Comic Sans MS" panose="030F0702030302020204" pitchFamily="66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b="0">
                  <a:latin typeface="Comic Sans MS" panose="030F0702030302020204" pitchFamily="66" charset="0"/>
                </a:rPr>
                <a:t>Dear friends,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b="0">
                  <a:latin typeface="Comic Sans MS" panose="030F0702030302020204" pitchFamily="66" charset="0"/>
                </a:rPr>
                <a:t>I had a fun trip in _  _  _  _  _  _  _  _.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b="0">
                  <a:latin typeface="Comic Sans MS" panose="030F0702030302020204" pitchFamily="66" charset="0"/>
                </a:rPr>
                <a:t>There's a lot to see and to do.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b="0">
                  <a:latin typeface="Comic Sans MS" panose="030F0702030302020204" pitchFamily="66" charset="0"/>
                </a:rPr>
                <a:t>The </a:t>
              </a:r>
              <a:r>
                <a:rPr kumimoji="0" lang="zh-TW" altLang="en-US">
                  <a:latin typeface="Comic Sans MS" panose="030F0702030302020204" pitchFamily="66" charset="0"/>
                </a:rPr>
                <a:t>＿＿＿＿＿＿</a:t>
              </a:r>
              <a:r>
                <a:rPr kumimoji="0" lang="zh-TW" altLang="en-US" b="0">
                  <a:latin typeface="Comic Sans MS" panose="030F0702030302020204" pitchFamily="66" charset="0"/>
                </a:rPr>
                <a:t> </a:t>
              </a:r>
              <a:r>
                <a:rPr kumimoji="0" lang="en-US" altLang="zh-TW" b="0">
                  <a:latin typeface="Comic Sans MS" panose="030F0702030302020204" pitchFamily="66" charset="0"/>
                </a:rPr>
                <a:t>is wonderful!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b="0">
                  <a:latin typeface="Comic Sans MS" panose="030F0702030302020204" pitchFamily="66" charset="0"/>
                </a:rPr>
                <a:t>Please have a taste of the </a:t>
              </a:r>
              <a:r>
                <a:rPr kumimoji="0" lang="zh-TW" altLang="en-US" b="0">
                  <a:latin typeface="Comic Sans MS" panose="030F0702030302020204" pitchFamily="66" charset="0"/>
                </a:rPr>
                <a:t>＿＿＿＿＿＿＿</a:t>
              </a:r>
              <a:r>
                <a:rPr kumimoji="0" lang="en-US" altLang="zh-TW" b="0">
                  <a:latin typeface="Comic Sans MS" panose="030F0702030302020204" pitchFamily="66" charset="0"/>
                </a:rPr>
                <a:t>.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b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Y</a:t>
              </a:r>
              <a:r>
                <a:rPr kumimoji="0" lang="en-US" altLang="zh-TW" b="0">
                  <a:latin typeface="Comic Sans MS" panose="030F0702030302020204" pitchFamily="66" charset="0"/>
                </a:rPr>
                <a:t>ou might like it, too!</a:t>
              </a:r>
            </a:p>
            <a:p>
              <a:pPr algn="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3600" b="0" u="sng">
                  <a:latin typeface="Comic Sans MS" panose="030F0702030302020204" pitchFamily="66" charset="0"/>
                </a:rPr>
                <a:t>             </a:t>
              </a:r>
              <a:r>
                <a:rPr kumimoji="0" lang="en-US" altLang="zh-TW" sz="3600" b="0">
                  <a:latin typeface="Comic Sans MS" panose="030F0702030302020204" pitchFamily="66" charset="0"/>
                </a:rPr>
                <a:t>(name) </a:t>
              </a:r>
              <a:endParaRPr kumimoji="0" lang="zh-TW" altLang="en-US" sz="3600" b="0">
                <a:latin typeface="Comic Sans MS" panose="030F0702030302020204" pitchFamily="66" charset="0"/>
              </a:endParaRPr>
            </a:p>
          </p:txBody>
        </p:sp>
        <p:sp>
          <p:nvSpPr>
            <p:cNvPr id="25" name="平行四邊形 24"/>
            <p:cNvSpPr/>
            <p:nvPr/>
          </p:nvSpPr>
          <p:spPr>
            <a:xfrm flipV="1">
              <a:off x="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44" name="平行四邊形 43"/>
            <p:cNvSpPr/>
            <p:nvPr/>
          </p:nvSpPr>
          <p:spPr>
            <a:xfrm flipV="1">
              <a:off x="4284663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45" name="平行四邊形 44"/>
            <p:cNvSpPr/>
            <p:nvPr/>
          </p:nvSpPr>
          <p:spPr>
            <a:xfrm flipV="1">
              <a:off x="642620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46" name="平行四邊形 45"/>
            <p:cNvSpPr/>
            <p:nvPr/>
          </p:nvSpPr>
          <p:spPr>
            <a:xfrm flipV="1">
              <a:off x="21415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47" name="平行四邊形 46"/>
            <p:cNvSpPr/>
            <p:nvPr/>
          </p:nvSpPr>
          <p:spPr>
            <a:xfrm flipV="1">
              <a:off x="85677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48" name="平行四邊形 47"/>
            <p:cNvSpPr/>
            <p:nvPr/>
          </p:nvSpPr>
          <p:spPr>
            <a:xfrm flipV="1">
              <a:off x="11064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49" name="平行四邊形 48"/>
            <p:cNvSpPr/>
            <p:nvPr/>
          </p:nvSpPr>
          <p:spPr>
            <a:xfrm flipV="1">
              <a:off x="5391150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50" name="平行四邊形 49"/>
            <p:cNvSpPr/>
            <p:nvPr/>
          </p:nvSpPr>
          <p:spPr>
            <a:xfrm flipV="1">
              <a:off x="75326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51" name="平行四邊形 50"/>
            <p:cNvSpPr/>
            <p:nvPr/>
          </p:nvSpPr>
          <p:spPr>
            <a:xfrm flipV="1">
              <a:off x="3248025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61" name="平行四邊形 60"/>
            <p:cNvSpPr/>
            <p:nvPr/>
          </p:nvSpPr>
          <p:spPr>
            <a:xfrm flipV="1">
              <a:off x="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62" name="平行四邊形 61"/>
            <p:cNvSpPr/>
            <p:nvPr/>
          </p:nvSpPr>
          <p:spPr>
            <a:xfrm flipV="1">
              <a:off x="4284663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63" name="平行四邊形 62"/>
            <p:cNvSpPr/>
            <p:nvPr/>
          </p:nvSpPr>
          <p:spPr>
            <a:xfrm flipV="1">
              <a:off x="642620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64" name="平行四邊形 63"/>
            <p:cNvSpPr/>
            <p:nvPr/>
          </p:nvSpPr>
          <p:spPr>
            <a:xfrm flipV="1">
              <a:off x="21415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65" name="平行四邊形 64"/>
            <p:cNvSpPr/>
            <p:nvPr/>
          </p:nvSpPr>
          <p:spPr>
            <a:xfrm flipV="1">
              <a:off x="85677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66" name="平行四邊形 65"/>
            <p:cNvSpPr/>
            <p:nvPr/>
          </p:nvSpPr>
          <p:spPr>
            <a:xfrm flipV="1">
              <a:off x="11064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67" name="平行四邊形 66"/>
            <p:cNvSpPr/>
            <p:nvPr/>
          </p:nvSpPr>
          <p:spPr>
            <a:xfrm flipV="1">
              <a:off x="5391150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68" name="平行四邊形 67"/>
            <p:cNvSpPr/>
            <p:nvPr/>
          </p:nvSpPr>
          <p:spPr>
            <a:xfrm flipV="1">
              <a:off x="75326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69" name="平行四邊形 68"/>
            <p:cNvSpPr/>
            <p:nvPr/>
          </p:nvSpPr>
          <p:spPr>
            <a:xfrm flipV="1">
              <a:off x="3248025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73" name="平行四邊形 72"/>
            <p:cNvSpPr/>
            <p:nvPr/>
          </p:nvSpPr>
          <p:spPr>
            <a:xfrm rot="16200000" flipV="1">
              <a:off x="-161925" y="485775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76" name="平行四邊形 75"/>
            <p:cNvSpPr/>
            <p:nvPr/>
          </p:nvSpPr>
          <p:spPr>
            <a:xfrm rot="16200000" flipV="1">
              <a:off x="-161131" y="2345531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77" name="平行四邊形 76"/>
            <p:cNvSpPr/>
            <p:nvPr/>
          </p:nvSpPr>
          <p:spPr>
            <a:xfrm rot="16200000" flipV="1">
              <a:off x="-161924" y="42052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78" name="平行四邊形 77"/>
            <p:cNvSpPr/>
            <p:nvPr/>
          </p:nvSpPr>
          <p:spPr>
            <a:xfrm rot="16200000" flipV="1">
              <a:off x="-161924" y="60658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79" name="平行四邊形 78"/>
            <p:cNvSpPr/>
            <p:nvPr/>
          </p:nvSpPr>
          <p:spPr>
            <a:xfrm rot="16200000" flipV="1">
              <a:off x="-161924" y="14303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80" name="平行四邊形 79"/>
            <p:cNvSpPr/>
            <p:nvPr/>
          </p:nvSpPr>
          <p:spPr>
            <a:xfrm rot="16200000" flipV="1">
              <a:off x="-161924" y="32908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81" name="平行四邊形 80"/>
            <p:cNvSpPr/>
            <p:nvPr/>
          </p:nvSpPr>
          <p:spPr>
            <a:xfrm rot="16200000" flipV="1">
              <a:off x="-161924" y="51514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82" name="平行四邊形 81"/>
            <p:cNvSpPr/>
            <p:nvPr/>
          </p:nvSpPr>
          <p:spPr>
            <a:xfrm rot="16200000" flipV="1">
              <a:off x="8729662" y="5302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83" name="平行四邊形 82"/>
            <p:cNvSpPr/>
            <p:nvPr/>
          </p:nvSpPr>
          <p:spPr>
            <a:xfrm rot="16200000" flipV="1">
              <a:off x="8729662" y="239077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84" name="平行四邊形 83"/>
            <p:cNvSpPr/>
            <p:nvPr/>
          </p:nvSpPr>
          <p:spPr>
            <a:xfrm rot="16200000" flipV="1">
              <a:off x="8729662" y="42513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85" name="平行四邊形 84"/>
            <p:cNvSpPr/>
            <p:nvPr/>
          </p:nvSpPr>
          <p:spPr>
            <a:xfrm rot="16200000" flipV="1">
              <a:off x="8730456" y="61110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86" name="平行四邊形 85"/>
            <p:cNvSpPr/>
            <p:nvPr/>
          </p:nvSpPr>
          <p:spPr>
            <a:xfrm rot="16200000" flipV="1">
              <a:off x="8730456" y="14755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87" name="平行四邊形 86"/>
            <p:cNvSpPr/>
            <p:nvPr/>
          </p:nvSpPr>
          <p:spPr>
            <a:xfrm rot="16200000" flipV="1">
              <a:off x="8729663" y="333533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88" name="平行四邊形 87"/>
            <p:cNvSpPr/>
            <p:nvPr/>
          </p:nvSpPr>
          <p:spPr>
            <a:xfrm rot="16200000" flipV="1">
              <a:off x="8729663" y="51958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en-US" smtClean="0">
                <a:solidFill>
                  <a:srgbClr val="FFFFFF"/>
                </a:solidFill>
                <a:latin typeface="EngTRESS A" pitchFamily="2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66563" name="文字方塊 39"/>
          <p:cNvSpPr txBox="1">
            <a:spLocks noChangeArrowheads="1"/>
          </p:cNvSpPr>
          <p:nvPr/>
        </p:nvSpPr>
        <p:spPr bwMode="auto">
          <a:xfrm>
            <a:off x="2720975" y="3878263"/>
            <a:ext cx="2430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</a:rPr>
              <a:t>3 15</a:t>
            </a:r>
            <a:r>
              <a:rPr kumimoji="0" lang="zh-TW" altLang="en-US" sz="1800">
                <a:solidFill>
                  <a:srgbClr val="FF0000"/>
                </a:solidFill>
              </a:rPr>
              <a:t> </a:t>
            </a:r>
            <a:r>
              <a:rPr kumimoji="0" lang="en-US" altLang="zh-TW" sz="1800">
                <a:solidFill>
                  <a:srgbClr val="FF0000"/>
                </a:solidFill>
              </a:rPr>
              <a:t>6 6</a:t>
            </a:r>
            <a:r>
              <a:rPr kumimoji="0" lang="zh-TW" altLang="en-US" sz="1800">
                <a:solidFill>
                  <a:srgbClr val="FF0000"/>
                </a:solidFill>
              </a:rPr>
              <a:t> </a:t>
            </a:r>
            <a:r>
              <a:rPr kumimoji="0" lang="en-US" altLang="zh-TW" sz="1800">
                <a:solidFill>
                  <a:srgbClr val="FF0000"/>
                </a:solidFill>
              </a:rPr>
              <a:t>5 5 </a:t>
            </a:r>
            <a:endParaRPr kumimoji="0" lang="zh-TW" altLang="en-US" sz="1800">
              <a:solidFill>
                <a:srgbClr val="FF0000"/>
              </a:solidFill>
            </a:endParaRPr>
          </a:p>
        </p:txBody>
      </p:sp>
      <p:sp>
        <p:nvSpPr>
          <p:cNvPr id="66564" name="矩形 63"/>
          <p:cNvSpPr>
            <a:spLocks noChangeArrowheads="1"/>
          </p:cNvSpPr>
          <p:nvPr/>
        </p:nvSpPr>
        <p:spPr bwMode="auto">
          <a:xfrm>
            <a:off x="6861175" y="464343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>
                <a:solidFill>
                  <a:srgbClr val="FF0000"/>
                </a:solidFill>
              </a:rPr>
              <a:t>12 15 14 7 1 14 19</a:t>
            </a:r>
            <a:endParaRPr kumimoji="0" lang="zh-TW" altLang="en-US" sz="1800">
              <a:solidFill>
                <a:srgbClr val="FF0000"/>
              </a:solidFill>
            </a:endParaRPr>
          </a:p>
        </p:txBody>
      </p:sp>
      <p:grpSp>
        <p:nvGrpSpPr>
          <p:cNvPr id="3" name="群組 95"/>
          <p:cNvGrpSpPr>
            <a:grpSpLocks/>
          </p:cNvGrpSpPr>
          <p:nvPr/>
        </p:nvGrpSpPr>
        <p:grpSpPr bwMode="auto">
          <a:xfrm>
            <a:off x="2773363" y="3338513"/>
            <a:ext cx="2360612" cy="641350"/>
            <a:chOff x="1110628" y="2933945"/>
            <a:chExt cx="2840530" cy="641567"/>
          </a:xfrm>
        </p:grpSpPr>
        <p:sp>
          <p:nvSpPr>
            <p:cNvPr id="66585" name="文字方塊 56"/>
            <p:cNvSpPr txBox="1">
              <a:spLocks noChangeArrowheads="1"/>
            </p:cNvSpPr>
            <p:nvPr/>
          </p:nvSpPr>
          <p:spPr bwMode="auto">
            <a:xfrm>
              <a:off x="1110628" y="2933945"/>
              <a:ext cx="504304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c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6" name="文字方塊 57"/>
            <p:cNvSpPr txBox="1">
              <a:spLocks noChangeArrowheads="1"/>
            </p:cNvSpPr>
            <p:nvPr/>
          </p:nvSpPr>
          <p:spPr bwMode="auto">
            <a:xfrm>
              <a:off x="1592009" y="2933945"/>
              <a:ext cx="510034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o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7" name="文字方塊 58"/>
            <p:cNvSpPr txBox="1">
              <a:spLocks noChangeArrowheads="1"/>
            </p:cNvSpPr>
            <p:nvPr/>
          </p:nvSpPr>
          <p:spPr bwMode="auto">
            <a:xfrm>
              <a:off x="2101952" y="2933945"/>
              <a:ext cx="415970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f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8" name="文字方塊 59"/>
            <p:cNvSpPr txBox="1">
              <a:spLocks noChangeArrowheads="1"/>
            </p:cNvSpPr>
            <p:nvPr/>
          </p:nvSpPr>
          <p:spPr bwMode="auto">
            <a:xfrm>
              <a:off x="2533372" y="2933945"/>
              <a:ext cx="454500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f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9" name="文字方塊 57"/>
            <p:cNvSpPr txBox="1">
              <a:spLocks noChangeArrowheads="1"/>
            </p:cNvSpPr>
            <p:nvPr/>
          </p:nvSpPr>
          <p:spPr bwMode="auto">
            <a:xfrm>
              <a:off x="2975025" y="2933945"/>
              <a:ext cx="529137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e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0" name="文字方塊 57"/>
            <p:cNvSpPr txBox="1">
              <a:spLocks noChangeArrowheads="1"/>
            </p:cNvSpPr>
            <p:nvPr/>
          </p:nvSpPr>
          <p:spPr bwMode="auto">
            <a:xfrm>
              <a:off x="3422021" y="2933945"/>
              <a:ext cx="529137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e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66566" name="Picture 21" descr="常118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279400"/>
            <a:ext cx="177641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93"/>
          <p:cNvGrpSpPr>
            <a:grpSpLocks/>
          </p:cNvGrpSpPr>
          <p:nvPr/>
        </p:nvGrpSpPr>
        <p:grpSpPr bwMode="auto">
          <a:xfrm>
            <a:off x="6951663" y="4059238"/>
            <a:ext cx="2843212" cy="641350"/>
            <a:chOff x="5202070" y="3772522"/>
            <a:chExt cx="3124007" cy="639994"/>
          </a:xfrm>
        </p:grpSpPr>
        <p:sp>
          <p:nvSpPr>
            <p:cNvPr id="66578" name="文字方塊 64"/>
            <p:cNvSpPr txBox="1">
              <a:spLocks noChangeArrowheads="1"/>
            </p:cNvSpPr>
            <p:nvPr/>
          </p:nvSpPr>
          <p:spPr bwMode="auto">
            <a:xfrm>
              <a:off x="5202070" y="3772522"/>
              <a:ext cx="311132" cy="63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l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79" name="文字方塊 66"/>
            <p:cNvSpPr txBox="1">
              <a:spLocks noChangeArrowheads="1"/>
            </p:cNvSpPr>
            <p:nvPr/>
          </p:nvSpPr>
          <p:spPr bwMode="auto">
            <a:xfrm>
              <a:off x="6032348" y="3772522"/>
              <a:ext cx="465723" cy="63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n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0" name="文字方塊 67"/>
            <p:cNvSpPr txBox="1">
              <a:spLocks noChangeArrowheads="1"/>
            </p:cNvSpPr>
            <p:nvPr/>
          </p:nvSpPr>
          <p:spPr bwMode="auto">
            <a:xfrm>
              <a:off x="6508536" y="3772522"/>
              <a:ext cx="469212" cy="63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g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1" name="文字方塊 68"/>
            <p:cNvSpPr txBox="1">
              <a:spLocks noChangeArrowheads="1"/>
            </p:cNvSpPr>
            <p:nvPr/>
          </p:nvSpPr>
          <p:spPr bwMode="auto">
            <a:xfrm>
              <a:off x="6925420" y="3772522"/>
              <a:ext cx="481422" cy="63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a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2" name="文字方塊 57"/>
            <p:cNvSpPr txBox="1">
              <a:spLocks noChangeArrowheads="1"/>
            </p:cNvSpPr>
            <p:nvPr/>
          </p:nvSpPr>
          <p:spPr bwMode="auto">
            <a:xfrm>
              <a:off x="5582323" y="3772522"/>
              <a:ext cx="465723" cy="63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o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3" name="文字方塊 69"/>
            <p:cNvSpPr txBox="1">
              <a:spLocks noChangeArrowheads="1"/>
            </p:cNvSpPr>
            <p:nvPr/>
          </p:nvSpPr>
          <p:spPr bwMode="auto">
            <a:xfrm>
              <a:off x="7879541" y="3772522"/>
              <a:ext cx="446536" cy="63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s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4" name="文字方塊 66"/>
            <p:cNvSpPr txBox="1">
              <a:spLocks noChangeArrowheads="1"/>
            </p:cNvSpPr>
            <p:nvPr/>
          </p:nvSpPr>
          <p:spPr bwMode="auto">
            <a:xfrm>
              <a:off x="7423903" y="3772522"/>
              <a:ext cx="450098" cy="63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</a:rPr>
                <a:t>n</a:t>
              </a:r>
              <a:endParaRPr kumimoji="0" lang="zh-TW" altLang="en-US" sz="360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群組 120"/>
          <p:cNvGrpSpPr>
            <a:grpSpLocks/>
          </p:cNvGrpSpPr>
          <p:nvPr/>
        </p:nvGrpSpPr>
        <p:grpSpPr bwMode="auto">
          <a:xfrm>
            <a:off x="5286375" y="1854200"/>
            <a:ext cx="3914775" cy="641350"/>
            <a:chOff x="3533871" y="1358770"/>
            <a:chExt cx="3460378" cy="641567"/>
          </a:xfrm>
        </p:grpSpPr>
        <p:sp>
          <p:nvSpPr>
            <p:cNvPr id="66570" name="文字方塊 112"/>
            <p:cNvSpPr txBox="1">
              <a:spLocks noChangeArrowheads="1"/>
            </p:cNvSpPr>
            <p:nvPr/>
          </p:nvSpPr>
          <p:spPr bwMode="auto">
            <a:xfrm>
              <a:off x="3533871" y="1358770"/>
              <a:ext cx="514326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rPr>
                <a:t>D</a:t>
              </a:r>
              <a:endParaRPr lang="zh-TW" altLang="en-US" sz="3600">
                <a:solidFill>
                  <a:srgbClr val="00B050"/>
                </a:solidFill>
                <a:latin typeface="Comic Sans MS" panose="030F0702030302020204" pitchFamily="66" charset="0"/>
                <a:ea typeface="新細明體" panose="02020500000000000000" pitchFamily="18" charset="-120"/>
              </a:endParaRPr>
            </a:p>
          </p:txBody>
        </p:sp>
        <p:sp>
          <p:nvSpPr>
            <p:cNvPr id="66571" name="文字方塊 113"/>
            <p:cNvSpPr txBox="1">
              <a:spLocks noChangeArrowheads="1"/>
            </p:cNvSpPr>
            <p:nvPr/>
          </p:nvSpPr>
          <p:spPr bwMode="auto">
            <a:xfrm>
              <a:off x="4036229" y="1358770"/>
              <a:ext cx="377471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rPr>
                <a:t>o</a:t>
              </a:r>
              <a:endParaRPr lang="zh-TW" altLang="en-US" sz="3600">
                <a:solidFill>
                  <a:srgbClr val="00B050"/>
                </a:solidFill>
                <a:latin typeface="Comic Sans MS" panose="030F0702030302020204" pitchFamily="66" charset="0"/>
                <a:ea typeface="新細明體" panose="02020500000000000000" pitchFamily="18" charset="-120"/>
              </a:endParaRPr>
            </a:p>
          </p:txBody>
        </p:sp>
        <p:sp>
          <p:nvSpPr>
            <p:cNvPr id="66572" name="文字方塊 114"/>
            <p:cNvSpPr txBox="1">
              <a:spLocks noChangeArrowheads="1"/>
            </p:cNvSpPr>
            <p:nvPr/>
          </p:nvSpPr>
          <p:spPr bwMode="auto">
            <a:xfrm>
              <a:off x="4457200" y="1358770"/>
              <a:ext cx="376067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rPr>
                <a:t>n</a:t>
              </a:r>
              <a:endParaRPr lang="zh-TW" altLang="en-US" sz="3600">
                <a:solidFill>
                  <a:srgbClr val="00B050"/>
                </a:solidFill>
                <a:latin typeface="Comic Sans MS" panose="030F0702030302020204" pitchFamily="66" charset="0"/>
                <a:ea typeface="新細明體" panose="02020500000000000000" pitchFamily="18" charset="-120"/>
              </a:endParaRPr>
            </a:p>
          </p:txBody>
        </p:sp>
        <p:sp>
          <p:nvSpPr>
            <p:cNvPr id="66573" name="文字方塊 115"/>
            <p:cNvSpPr txBox="1">
              <a:spLocks noChangeArrowheads="1"/>
            </p:cNvSpPr>
            <p:nvPr/>
          </p:nvSpPr>
          <p:spPr bwMode="auto">
            <a:xfrm>
              <a:off x="4890328" y="1358770"/>
              <a:ext cx="380090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rPr>
                <a:t>g</a:t>
              </a:r>
              <a:endParaRPr lang="zh-TW" altLang="en-US" sz="3600">
                <a:solidFill>
                  <a:srgbClr val="00B050"/>
                </a:solidFill>
                <a:latin typeface="Comic Sans MS" panose="030F0702030302020204" pitchFamily="66" charset="0"/>
                <a:ea typeface="新細明體" panose="02020500000000000000" pitchFamily="18" charset="-120"/>
              </a:endParaRPr>
            </a:p>
          </p:txBody>
        </p:sp>
        <p:sp>
          <p:nvSpPr>
            <p:cNvPr id="66574" name="文字方塊 116"/>
            <p:cNvSpPr txBox="1">
              <a:spLocks noChangeArrowheads="1"/>
            </p:cNvSpPr>
            <p:nvPr/>
          </p:nvSpPr>
          <p:spPr bwMode="auto">
            <a:xfrm>
              <a:off x="5330012" y="1358770"/>
              <a:ext cx="362035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rPr>
                <a:t>s</a:t>
              </a:r>
              <a:endParaRPr lang="zh-TW" altLang="en-US" sz="3600">
                <a:solidFill>
                  <a:srgbClr val="00B050"/>
                </a:solidFill>
                <a:latin typeface="Comic Sans MS" panose="030F0702030302020204" pitchFamily="66" charset="0"/>
                <a:ea typeface="新細明體" panose="02020500000000000000" pitchFamily="18" charset="-120"/>
              </a:endParaRPr>
            </a:p>
          </p:txBody>
        </p:sp>
        <p:sp>
          <p:nvSpPr>
            <p:cNvPr id="66575" name="文字方塊 117"/>
            <p:cNvSpPr txBox="1">
              <a:spLocks noChangeArrowheads="1"/>
            </p:cNvSpPr>
            <p:nvPr/>
          </p:nvSpPr>
          <p:spPr bwMode="auto">
            <a:xfrm>
              <a:off x="5753789" y="1358770"/>
              <a:ext cx="398519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rPr>
                <a:t>h</a:t>
              </a:r>
              <a:endParaRPr lang="zh-TW" altLang="en-US" sz="3600">
                <a:solidFill>
                  <a:srgbClr val="00B050"/>
                </a:solidFill>
                <a:latin typeface="Comic Sans MS" panose="030F0702030302020204" pitchFamily="66" charset="0"/>
                <a:ea typeface="新細明體" panose="02020500000000000000" pitchFamily="18" charset="-120"/>
              </a:endParaRPr>
            </a:p>
          </p:txBody>
        </p:sp>
        <p:sp>
          <p:nvSpPr>
            <p:cNvPr id="66576" name="文字方塊 118"/>
            <p:cNvSpPr txBox="1">
              <a:spLocks noChangeArrowheads="1"/>
            </p:cNvSpPr>
            <p:nvPr/>
          </p:nvSpPr>
          <p:spPr bwMode="auto">
            <a:xfrm>
              <a:off x="6193002" y="1358770"/>
              <a:ext cx="390099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rPr>
                <a:t>a</a:t>
              </a:r>
              <a:endParaRPr lang="zh-TW" altLang="en-US" sz="3600">
                <a:solidFill>
                  <a:srgbClr val="00B050"/>
                </a:solidFill>
                <a:latin typeface="Comic Sans MS" panose="030F0702030302020204" pitchFamily="66" charset="0"/>
                <a:ea typeface="新細明體" panose="02020500000000000000" pitchFamily="18" charset="-120"/>
              </a:endParaRPr>
            </a:p>
          </p:txBody>
        </p:sp>
        <p:sp>
          <p:nvSpPr>
            <p:cNvPr id="66577" name="文字方塊 119"/>
            <p:cNvSpPr txBox="1">
              <a:spLocks noChangeArrowheads="1"/>
            </p:cNvSpPr>
            <p:nvPr/>
          </p:nvSpPr>
          <p:spPr bwMode="auto">
            <a:xfrm>
              <a:off x="6616779" y="1358770"/>
              <a:ext cx="377470" cy="64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B050"/>
                  </a:solidFill>
                  <a:latin typeface="Comic Sans MS" panose="030F0702030302020204" pitchFamily="66" charset="0"/>
                  <a:ea typeface="新細明體" panose="02020500000000000000" pitchFamily="18" charset="-120"/>
                </a:rPr>
                <a:t>n</a:t>
              </a:r>
              <a:endParaRPr lang="zh-TW" altLang="en-US" sz="3600">
                <a:solidFill>
                  <a:srgbClr val="00B050"/>
                </a:solidFill>
                <a:latin typeface="Comic Sans MS" panose="030F0702030302020204" pitchFamily="66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66569" name="文字方塊 121"/>
          <p:cNvSpPr txBox="1">
            <a:spLocks noChangeArrowheads="1"/>
          </p:cNvSpPr>
          <p:nvPr/>
        </p:nvSpPr>
        <p:spPr bwMode="auto">
          <a:xfrm>
            <a:off x="5330825" y="2393950"/>
            <a:ext cx="3870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4 15 14 7 19 8 1 14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圖片 3" descr="MC900446336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303463"/>
            <a:ext cx="387191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圖片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042988"/>
            <a:ext cx="6850062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 descr="Introdu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6038"/>
            <a:ext cx="98948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3" descr="C:\Documents and Settings\Administrator\Local Settings\Temporary Internet Files\Content.IE5\RZEVMTS7\MC900421168[1].wm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9D384"/>
              </a:clrFrom>
              <a:clrTo>
                <a:srgbClr val="F9D3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358900"/>
            <a:ext cx="49879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3" descr="MC900424170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968500"/>
            <a:ext cx="17907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84312" y="2013785"/>
            <a:ext cx="5687063" cy="1370211"/>
          </a:xfrm>
          <a:prstGeom prst="wedgeRoundRectCallout">
            <a:avLst>
              <a:gd name="adj1" fmla="val -59730"/>
              <a:gd name="adj2" fmla="val 10961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pic>
        <p:nvPicPr>
          <p:cNvPr id="13318" name="圖片 9" descr="Convers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9400"/>
            <a:ext cx="6192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80175"/>
            <a:ext cx="8112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6480175"/>
            <a:ext cx="80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480175"/>
            <a:ext cx="811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165850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5949950"/>
            <a:ext cx="13414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949950"/>
            <a:ext cx="1341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62372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37288"/>
            <a:ext cx="1023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3" y="6237288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6946">
            <a:off x="8429625" y="5915025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">
            <a:off x="3394075" y="5678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2782888" y="6165850"/>
            <a:ext cx="102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4408488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6032500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7656513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5331">
            <a:off x="9280525" y="61658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34132">
            <a:off x="1383507" y="5984081"/>
            <a:ext cx="1022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805488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6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94995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7" name="Picture 2" descr="C:\Documents and Settings\Administrator\My Documents\Downloads\coffe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5456">
            <a:off x="5338763" y="5943600"/>
            <a:ext cx="102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圖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294063"/>
            <a:ext cx="171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圓角矩形圖說文字 51"/>
          <p:cNvSpPr/>
          <p:nvPr/>
        </p:nvSpPr>
        <p:spPr>
          <a:xfrm flipH="1">
            <a:off x="3846852" y="4022216"/>
            <a:ext cx="4788185" cy="1289515"/>
          </a:xfrm>
          <a:prstGeom prst="wedgeRoundRectCallout">
            <a:avLst>
              <a:gd name="adj1" fmla="val -59596"/>
              <a:gd name="adj2" fmla="val -321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Hi! I’m from </a:t>
            </a:r>
            <a:r>
              <a:rPr kumimoji="0" lang="en-US" altLang="zh-TW" sz="3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Dongshan</a:t>
            </a:r>
            <a:r>
              <a:rPr lang="en-US" altLang="zh-TW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zh-TW" altLang="en-US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33" descr="MC90029068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889250"/>
            <a:ext cx="29400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圖片 34" descr="MC900421210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2708275"/>
            <a:ext cx="10795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35" descr="MC900417054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708275"/>
            <a:ext cx="18002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圖片 37" descr="Vocabular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88913"/>
            <a:ext cx="6321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0"/>
          <p:cNvGrpSpPr>
            <a:grpSpLocks/>
          </p:cNvGrpSpPr>
          <p:nvPr/>
        </p:nvGrpSpPr>
        <p:grpSpPr bwMode="auto">
          <a:xfrm>
            <a:off x="1730375" y="1673225"/>
            <a:ext cx="2808288" cy="730250"/>
            <a:chOff x="3707904" y="4859199"/>
            <a:chExt cx="4968552" cy="730041"/>
          </a:xfrm>
        </p:grpSpPr>
        <p:sp>
          <p:nvSpPr>
            <p:cNvPr id="15383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800" b="0">
                <a:latin typeface="Comic Sans MS" panose="030F0702030302020204" pitchFamily="66" charset="0"/>
                <a:ea typeface="新細明體" panose="02020500000000000000" pitchFamily="18" charset="-120"/>
              </a:endParaRPr>
            </a:p>
          </p:txBody>
        </p:sp>
        <p:sp>
          <p:nvSpPr>
            <p:cNvPr id="15384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5385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800" b="0">
                  <a:latin typeface="EngTRESS B" pitchFamily="2" charset="0"/>
                  <a:ea typeface="新細明體" panose="02020500000000000000" pitchFamily="18" charset="-120"/>
                </a:rPr>
                <a:t>coffee </a:t>
              </a:r>
              <a:endParaRPr lang="zh-TW" altLang="en-US" sz="4800" b="0">
                <a:latin typeface="EngTRESS B" pitchFamily="2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7671175" y="1718811"/>
            <a:ext cx="2808312" cy="730041"/>
            <a:chOff x="3707904" y="4859199"/>
            <a:chExt cx="4968552" cy="730041"/>
          </a:xfrm>
          <a:solidFill>
            <a:srgbClr val="FF6699"/>
          </a:solidFill>
        </p:grpSpPr>
        <p:sp>
          <p:nvSpPr>
            <p:cNvPr id="16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>
                <a:defRPr/>
              </a:pPr>
              <a:endParaRPr lang="zh-TW" altLang="en-US" sz="2800" dirty="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>
                <a:defRPr/>
              </a:pPr>
              <a:endParaRPr lang="zh-TW" altLang="en-US" sz="2800" dirty="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4800" dirty="0" err="1">
                  <a:latin typeface="EngTRESS B" pitchFamily="2" charset="0"/>
                  <a:ea typeface="ComicNeueSansID" pitchFamily="2" charset="0"/>
                </a:rPr>
                <a:t>longan</a:t>
              </a:r>
              <a:endParaRPr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</p:grpSp>
      <p:grpSp>
        <p:nvGrpSpPr>
          <p:cNvPr id="4" name="群組 18"/>
          <p:cNvGrpSpPr/>
          <p:nvPr/>
        </p:nvGrpSpPr>
        <p:grpSpPr>
          <a:xfrm>
            <a:off x="1730515" y="4959171"/>
            <a:ext cx="2808312" cy="730041"/>
            <a:chOff x="3707904" y="4859199"/>
            <a:chExt cx="4968552" cy="730041"/>
          </a:xfrm>
          <a:solidFill>
            <a:srgbClr val="00B050"/>
          </a:solidFill>
        </p:grpSpPr>
        <p:sp>
          <p:nvSpPr>
            <p:cNvPr id="20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4800" dirty="0">
                  <a:latin typeface="EngTRESS B" pitchFamily="2" charset="0"/>
                  <a:ea typeface="ComicNeueSansID" pitchFamily="2" charset="0"/>
                </a:rPr>
                <a:t>duck</a:t>
              </a:r>
              <a:endParaRPr lang="zh-TW" altLang="en-US" sz="4800" dirty="0">
                <a:latin typeface="EngTRESS B" pitchFamily="2" charset="0"/>
                <a:ea typeface="ComicNeueSansID" pitchFamily="2" charset="0"/>
              </a:endParaRPr>
            </a:p>
          </p:txBody>
        </p:sp>
      </p:grpSp>
      <p:grpSp>
        <p:nvGrpSpPr>
          <p:cNvPr id="5" name="群組 22"/>
          <p:cNvGrpSpPr/>
          <p:nvPr/>
        </p:nvGrpSpPr>
        <p:grpSpPr>
          <a:xfrm>
            <a:off x="4655852" y="1718811"/>
            <a:ext cx="2808312" cy="730041"/>
            <a:chOff x="3707904" y="4859199"/>
            <a:chExt cx="4968552" cy="730041"/>
          </a:xfrm>
          <a:solidFill>
            <a:srgbClr val="FF9900"/>
          </a:solidFill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3" cy="264245"/>
            </a:xfrm>
            <a:prstGeom prst="rect">
              <a:avLst/>
            </a:prstGeom>
            <a:grpFill/>
            <a:ln w="254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>
                <a:defRPr/>
              </a:pPr>
              <a:endParaRPr lang="zh-TW" altLang="en-US" sz="2800" dirty="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25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>
                <a:defRPr/>
              </a:pPr>
              <a:endParaRPr lang="zh-TW" altLang="en-US" sz="2800" dirty="0">
                <a:latin typeface="Comic Sans MS" pitchFamily="66" charset="0"/>
                <a:ea typeface="新細明體" charset="-120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4800" dirty="0">
                  <a:latin typeface="EngTRESS B" pitchFamily="2" charset="0"/>
                  <a:ea typeface="ComicNeueSansID" pitchFamily="2" charset="0"/>
                </a:rPr>
                <a:t>tangerine</a:t>
              </a:r>
              <a:endParaRPr kumimoji="0" lang="zh-TW" altLang="en-US" sz="4800" dirty="0">
                <a:latin typeface="EngTRESS B" pitchFamily="2" charset="0"/>
                <a:ea typeface="新細明體" charset="-120"/>
              </a:endParaRPr>
            </a:p>
          </p:txBody>
        </p:sp>
      </p:grpSp>
      <p:grpSp>
        <p:nvGrpSpPr>
          <p:cNvPr id="6" name="群組 26"/>
          <p:cNvGrpSpPr/>
          <p:nvPr/>
        </p:nvGrpSpPr>
        <p:grpSpPr>
          <a:xfrm>
            <a:off x="7671175" y="5004176"/>
            <a:ext cx="2808312" cy="730041"/>
            <a:chOff x="3707904" y="4859199"/>
            <a:chExt cx="4968552" cy="730041"/>
          </a:xfrm>
          <a:solidFill>
            <a:srgbClr val="FFC000"/>
          </a:solidFill>
        </p:grpSpPr>
        <p:sp>
          <p:nvSpPr>
            <p:cNvPr id="28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grpFill/>
            <a:ln w="25400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>
                <a:defRPr/>
              </a:pPr>
              <a:endParaRPr lang="zh-TW" altLang="en-US" sz="4800" dirty="0">
                <a:latin typeface="EngTRESS B" pitchFamily="2" charset="0"/>
                <a:ea typeface="新細明體" charset="-120"/>
              </a:endParaRPr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G0" fmla="+- 6700 0 0"/>
                <a:gd name="G1" fmla="+- 21600 0 6700"/>
                <a:gd name="G2" fmla="*/ 6700 1 2"/>
                <a:gd name="G3" fmla="+- 21600 0 G2"/>
                <a:gd name="G4" fmla="+/ 6700 21600 2"/>
                <a:gd name="G5" fmla="+/ G1 0 2"/>
                <a:gd name="G6" fmla="*/ 21600 21600 6700"/>
                <a:gd name="G7" fmla="*/ G6 1 2"/>
                <a:gd name="G8" fmla="+- 21600 0 G7"/>
                <a:gd name="G9" fmla="*/ 21600 1 2"/>
                <a:gd name="G10" fmla="+- 6700 0 G9"/>
                <a:gd name="G11" fmla="?: G10 G8 0"/>
                <a:gd name="G12" fmla="?: G10 G7 21600"/>
                <a:gd name="T0" fmla="*/ 18250 w 21600"/>
                <a:gd name="T1" fmla="*/ 10800 h 21600"/>
                <a:gd name="T2" fmla="*/ 10800 w 21600"/>
                <a:gd name="T3" fmla="*/ 21600 h 21600"/>
                <a:gd name="T4" fmla="*/ 3350 w 21600"/>
                <a:gd name="T5" fmla="*/ 10800 h 21600"/>
                <a:gd name="T6" fmla="*/ 10800 w 21600"/>
                <a:gd name="T7" fmla="*/ 0 h 21600"/>
                <a:gd name="T8" fmla="*/ 5150 w 21600"/>
                <a:gd name="T9" fmla="*/ 5150 h 21600"/>
                <a:gd name="T10" fmla="*/ 16450 w 21600"/>
                <a:gd name="T11" fmla="*/ 16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5400" algn="ctr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>
                <a:defRPr/>
              </a:pPr>
              <a:endParaRPr lang="zh-TW" altLang="en-US" sz="4800" dirty="0">
                <a:latin typeface="EngTRESS B" pitchFamily="2" charset="0"/>
                <a:ea typeface="新細明體" charset="-120"/>
              </a:endParaRP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0" lang="en-US" altLang="zh-TW" sz="4800" dirty="0">
                  <a:latin typeface="EngTRESS B" pitchFamily="2" charset="0"/>
                  <a:ea typeface="ComicNeueSansID" pitchFamily="2" charset="0"/>
                </a:rPr>
                <a:t>temple</a:t>
              </a:r>
              <a:endParaRPr kumimoji="0" lang="zh-TW" altLang="en-US" sz="4800" dirty="0">
                <a:latin typeface="EngTRESS B" pitchFamily="2" charset="0"/>
                <a:ea typeface="新細明體" charset="-120"/>
              </a:endParaRPr>
            </a:p>
          </p:txBody>
        </p:sp>
      </p:grpSp>
      <p:grpSp>
        <p:nvGrpSpPr>
          <p:cNvPr id="7" name="群組 10"/>
          <p:cNvGrpSpPr>
            <a:grpSpLocks/>
          </p:cNvGrpSpPr>
          <p:nvPr/>
        </p:nvGrpSpPr>
        <p:grpSpPr bwMode="auto">
          <a:xfrm>
            <a:off x="4656138" y="5003800"/>
            <a:ext cx="2808287" cy="730250"/>
            <a:chOff x="3707904" y="4859199"/>
            <a:chExt cx="4968552" cy="730041"/>
          </a:xfrm>
        </p:grpSpPr>
        <p:sp>
          <p:nvSpPr>
            <p:cNvPr id="15380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800" b="0">
                <a:latin typeface="Comic Sans MS" panose="030F0702030302020204" pitchFamily="66" charset="0"/>
                <a:ea typeface="新細明體" panose="02020500000000000000" pitchFamily="18" charset="-120"/>
              </a:endParaRPr>
            </a:p>
          </p:txBody>
        </p:sp>
        <p:sp>
          <p:nvSpPr>
            <p:cNvPr id="15381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5382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EngTRESS A" pitchFamily="2" charset="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800" b="0">
                  <a:latin typeface="EngTRESS B" pitchFamily="2" charset="0"/>
                  <a:ea typeface="新細明體" panose="02020500000000000000" pitchFamily="18" charset="-120"/>
                </a:rPr>
                <a:t>road</a:t>
              </a:r>
              <a:endParaRPr lang="zh-TW" altLang="en-US" sz="4800" b="0">
                <a:latin typeface="EngTRESS B" pitchFamily="2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15372" name="Picture 14" descr="Z:\102 Ariel\圖片區\MC90037109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3"/>
            <a:ext cx="1106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Z:\102 Ariel\圖片區\MC90037109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6126163"/>
            <a:ext cx="1106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Z:\102 Ariel\圖片區\MC90037109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6126163"/>
            <a:ext cx="1106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4" descr="Z:\102 Ariel\圖片區\MC90037109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6126163"/>
            <a:ext cx="1106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4" descr="Z:\102 Ariel\圖片區\MC90037109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6126163"/>
            <a:ext cx="1106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4" descr="Z:\102 Ariel\圖片區\MC90037109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6126163"/>
            <a:ext cx="1106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4" descr="Z:\102 Ariel\圖片區\MC90037109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26163"/>
            <a:ext cx="11080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4" descr="Z:\102 Ariel\圖片區\MC90037109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6126163"/>
            <a:ext cx="1106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2495550" y="2484438"/>
            <a:ext cx="7005638" cy="1470025"/>
          </a:xfrm>
        </p:spPr>
        <p:txBody>
          <a:bodyPr/>
          <a:lstStyle/>
          <a:p>
            <a:r>
              <a:rPr lang="en-US" altLang="zh-TW" smtClean="0"/>
              <a:t>What can I do in Dongshan?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307181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Comic Sans MS" panose="030F0702030302020204" pitchFamily="66" charset="0"/>
              </a:rPr>
              <a:t>Coffee Road</a:t>
            </a:r>
            <a:endParaRPr lang="zh-TW" altLang="en-US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D:\101學甲國際英語村\觀光局資料\【宣】2011臺南市地圖\臺南市照片(原台南縣)\新營、鹽水\PICT4002台南-鹽水-八角樓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 bwMode="auto">
          <a:xfrm>
            <a:off x="3116463" y="1447493"/>
            <a:ext cx="5959074" cy="396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2" descr="D:\102 Ariel\圖片區\MC90044596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5464175"/>
            <a:ext cx="16573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D:\102 Ariel\圖片區\MC90041936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568950"/>
            <a:ext cx="17430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D:\102 Ariel\圖片區\MC90041935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589588"/>
            <a:ext cx="17287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:\102 Ariel\圖片區\MC90042067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516563"/>
            <a:ext cx="15319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7391400" y="5157788"/>
            <a:ext cx="15906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EngTRESS A" pitchFamily="2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800" b="0">
                <a:latin typeface="Comic Sans MS" panose="030F0702030302020204" pitchFamily="66" charset="0"/>
              </a:rPr>
              <a:t>http://www.vrwalker.net/tw/</a:t>
            </a:r>
            <a:endParaRPr kumimoji="0" lang="zh-TW" altLang="en-US" sz="800" b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D:\102 Ariel\圖片區\MC900418306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4616">
            <a:off x="9156700" y="1927225"/>
            <a:ext cx="1190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:\102 Ariel\圖片區\MC90023229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3716338"/>
            <a:ext cx="103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D:\102 Ariel\圖片區\東山區\MC90000126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0692">
            <a:off x="1493838" y="3930650"/>
            <a:ext cx="1304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102 Ariel\圖片區\東山區\MC90000126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0692">
            <a:off x="2287588" y="4513263"/>
            <a:ext cx="6937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3216275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z="4400" smtClean="0">
                <a:latin typeface="Comic Sans MS" panose="030F0702030302020204" pitchFamily="66" charset="0"/>
              </a:rPr>
              <a:t>Little Switzerland</a:t>
            </a:r>
            <a:endParaRPr lang="zh-TW" altLang="en-US" sz="4400" smtClean="0">
              <a:latin typeface="Comic Sans MS" panose="030F0702030302020204" pitchFamily="66" charset="0"/>
            </a:endParaRPr>
          </a:p>
        </p:txBody>
      </p:sp>
      <p:pic>
        <p:nvPicPr>
          <p:cNvPr id="9" name="圖片 8" descr="93-14-東山西口小瑞士.tif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>
          <a:xfrm>
            <a:off x="1820525" y="1628801"/>
            <a:ext cx="4410490" cy="373541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圖片 14" descr="37-87-東山西口小瑞士.jp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6430862" y="1583795"/>
            <a:ext cx="4237138" cy="369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2" descr="D:\102 Ariel\圖片區\MC90041881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5368925"/>
            <a:ext cx="1803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 descr="D:\102 Ariel\圖片區\MC90041880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1950"/>
            <a:ext cx="18018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D:\102 Ariel\圖片區\MC90041881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521325"/>
            <a:ext cx="18018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 descr="D:\102 Ariel\圖片區\MC90041880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5441950"/>
            <a:ext cx="18018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 descr="D:\102 Ariel\圖片區\MC90041881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5521325"/>
            <a:ext cx="18018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EngTRESS A"/>
        <a:ea typeface="微軟正黑體"/>
        <a:cs typeface=""/>
      </a:majorFont>
      <a:minorFont>
        <a:latin typeface="EngTRESS 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26651</TotalTime>
  <Words>391</Words>
  <Application>Microsoft Office PowerPoint</Application>
  <PresentationFormat>寬螢幕</PresentationFormat>
  <Paragraphs>148</Paragraphs>
  <Slides>35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50" baseType="lpstr">
      <vt:lpstr>The Interzone</vt:lpstr>
      <vt:lpstr>NSimSun</vt:lpstr>
      <vt:lpstr>EngTRESS B</vt:lpstr>
      <vt:lpstr>Action Jackson</vt:lpstr>
      <vt:lpstr>Arial Unicode MS</vt:lpstr>
      <vt:lpstr>EngTRESS A</vt:lpstr>
      <vt:lpstr>Comic Sans MS</vt:lpstr>
      <vt:lpstr>Calibri</vt:lpstr>
      <vt:lpstr>FancyPants</vt:lpstr>
      <vt:lpstr>微軟正黑體</vt:lpstr>
      <vt:lpstr>KBLuckyClover</vt:lpstr>
      <vt:lpstr>Arial</vt:lpstr>
      <vt:lpstr>新細明體</vt:lpstr>
      <vt:lpstr>ComicNeueSansID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What can I do in Dongshan?</vt:lpstr>
      <vt:lpstr>Coffee Road</vt:lpstr>
      <vt:lpstr>Little Switzerland</vt:lpstr>
      <vt:lpstr>Fuyou Temple</vt:lpstr>
      <vt:lpstr>Dongshan Service Area</vt:lpstr>
      <vt:lpstr>You can go to</vt:lpstr>
      <vt:lpstr>You can go to</vt:lpstr>
      <vt:lpstr>You can go to</vt:lpstr>
      <vt:lpstr>You can go to</vt:lpstr>
      <vt:lpstr>PowerPoint 簡報</vt:lpstr>
      <vt:lpstr>Food and Drinks</vt:lpstr>
      <vt:lpstr>PowerPoint 簡報</vt:lpstr>
      <vt:lpstr>coffee</vt:lpstr>
      <vt:lpstr>PowerPoint 簡報</vt:lpstr>
      <vt:lpstr>Review!!!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619</cp:revision>
  <dcterms:created xsi:type="dcterms:W3CDTF">2013-10-07T06:13:54Z</dcterms:created>
  <dcterms:modified xsi:type="dcterms:W3CDTF">2015-09-07T01:24:05Z</dcterms:modified>
</cp:coreProperties>
</file>