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8" r:id="rId4"/>
    <p:sldId id="348" r:id="rId5"/>
    <p:sldId id="323" r:id="rId6"/>
    <p:sldId id="326" r:id="rId7"/>
    <p:sldId id="295" r:id="rId8"/>
    <p:sldId id="332" r:id="rId9"/>
    <p:sldId id="349" r:id="rId10"/>
    <p:sldId id="301" r:id="rId11"/>
    <p:sldId id="322" r:id="rId12"/>
    <p:sldId id="321" r:id="rId13"/>
    <p:sldId id="306" r:id="rId14"/>
    <p:sldId id="350" r:id="rId15"/>
    <p:sldId id="290" r:id="rId16"/>
    <p:sldId id="324" r:id="rId17"/>
    <p:sldId id="328" r:id="rId18"/>
    <p:sldId id="351" r:id="rId19"/>
    <p:sldId id="327" r:id="rId20"/>
    <p:sldId id="352" r:id="rId21"/>
    <p:sldId id="353" r:id="rId22"/>
    <p:sldId id="354" r:id="rId23"/>
    <p:sldId id="337" r:id="rId24"/>
    <p:sldId id="338" r:id="rId25"/>
    <p:sldId id="355" r:id="rId26"/>
    <p:sldId id="340" r:id="rId27"/>
    <p:sldId id="341" r:id="rId28"/>
    <p:sldId id="356" r:id="rId29"/>
    <p:sldId id="343" r:id="rId30"/>
    <p:sldId id="305" r:id="rId31"/>
    <p:sldId id="308" r:id="rId32"/>
    <p:sldId id="333" r:id="rId33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33"/>
    <a:srgbClr val="99FF66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3525" autoAdjust="0"/>
  </p:normalViewPr>
  <p:slideViewPr>
    <p:cSldViewPr>
      <p:cViewPr varScale="1">
        <p:scale>
          <a:sx n="117" d="100"/>
          <a:sy n="117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417758B-A697-44D0-9044-B89BE8C0C28F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C92B3BA-1B92-4B5A-95FD-CAA2652854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02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E39992-67C9-401B-A6B3-4C43ED6185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1243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聽說讀寫都有在裡面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E52D0-8444-42B1-B50D-AEB715D2BBB6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451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E6DC35-0F71-43C1-854D-92BBDF98B256}" type="slidenum">
              <a:rPr lang="en-US" altLang="zh-TW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999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F13CE6-4FFF-417C-99B5-98EE252A675B}" type="slidenum">
              <a:rPr lang="zh-TW" altLang="en-US">
                <a:latin typeface="Calibri" panose="020F0502020204030204" pitchFamily="34" charset="0"/>
              </a:rPr>
              <a:pPr/>
              <a:t>23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4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50EBB6-41D7-48F8-B398-64E758FAC992}" type="slidenum">
              <a:rPr lang="zh-TW" altLang="en-US">
                <a:latin typeface="Calibri" panose="020F0502020204030204" pitchFamily="34" charset="0"/>
              </a:rPr>
              <a:pPr/>
              <a:t>25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0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B924A4-560C-472B-AC6E-F1DC46C4AD9A}" type="slidenum">
              <a:rPr lang="zh-TW" altLang="en-US">
                <a:latin typeface="Calibri" panose="020F0502020204030204" pitchFamily="34" charset="0"/>
              </a:rPr>
              <a:pPr/>
              <a:t>28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1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374900"/>
            <a:ext cx="36972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963" y="333375"/>
            <a:ext cx="3759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24"/>
          <p:cNvSpPr>
            <a:spLocks/>
          </p:cNvSpPr>
          <p:nvPr userDrawn="1"/>
        </p:nvSpPr>
        <p:spPr bwMode="gray">
          <a:xfrm>
            <a:off x="4316413" y="2393950"/>
            <a:ext cx="363378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427038" y="4437063"/>
            <a:ext cx="3644900" cy="1811337"/>
          </a:xfrm>
          <a:custGeom>
            <a:avLst/>
            <a:gdLst>
              <a:gd name="T0" fmla="*/ 67990585 w 1712"/>
              <a:gd name="T1" fmla="*/ 158185306 h 1134"/>
              <a:gd name="T2" fmla="*/ 448744248 w 1712"/>
              <a:gd name="T3" fmla="*/ 51027312 h 1134"/>
              <a:gd name="T4" fmla="*/ 1380229101 w 1712"/>
              <a:gd name="T5" fmla="*/ 81644338 h 1134"/>
              <a:gd name="T6" fmla="*/ 2147483646 w 1712"/>
              <a:gd name="T7" fmla="*/ 20410286 h 1134"/>
              <a:gd name="T8" fmla="*/ 2147483646 w 1712"/>
              <a:gd name="T9" fmla="*/ 66335825 h 1134"/>
              <a:gd name="T10" fmla="*/ 2147483646 w 1712"/>
              <a:gd name="T11" fmla="*/ 76540968 h 1134"/>
              <a:gd name="T12" fmla="*/ 2147483646 w 1712"/>
              <a:gd name="T13" fmla="*/ 15308513 h 1134"/>
              <a:gd name="T14" fmla="*/ 2147483646 w 1712"/>
              <a:gd name="T15" fmla="*/ 45923942 h 1134"/>
              <a:gd name="T16" fmla="*/ 2147483646 w 1712"/>
              <a:gd name="T17" fmla="*/ 306163872 h 1134"/>
              <a:gd name="T18" fmla="*/ 2147483646 w 1712"/>
              <a:gd name="T19" fmla="*/ 862360934 h 1134"/>
              <a:gd name="T20" fmla="*/ 2147483646 w 1712"/>
              <a:gd name="T21" fmla="*/ 1913522603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71754642 w 1712"/>
              <a:gd name="T35" fmla="*/ 2147483646 h 1134"/>
              <a:gd name="T36" fmla="*/ 1169455094 w 1712"/>
              <a:gd name="T37" fmla="*/ 2147483646 h 1134"/>
              <a:gd name="T38" fmla="*/ 217572001 w 1712"/>
              <a:gd name="T39" fmla="*/ 2147483646 h 1134"/>
              <a:gd name="T40" fmla="*/ 27196234 w 1712"/>
              <a:gd name="T41" fmla="*/ 2147483646 h 1134"/>
              <a:gd name="T42" fmla="*/ 54392468 w 1712"/>
              <a:gd name="T43" fmla="*/ 2147483646 h 1134"/>
              <a:gd name="T44" fmla="*/ 54392468 w 1712"/>
              <a:gd name="T45" fmla="*/ 1403249483 h 1134"/>
              <a:gd name="T46" fmla="*/ 6800123 w 1712"/>
              <a:gd name="T47" fmla="*/ 979724071 h 1134"/>
              <a:gd name="T48" fmla="*/ 47594474 w 1712"/>
              <a:gd name="T49" fmla="*/ 566402205 h 1134"/>
              <a:gd name="T50" fmla="*/ 67990585 w 1712"/>
              <a:gd name="T51" fmla="*/ 15818530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gray">
          <a:xfrm>
            <a:off x="8202613" y="377825"/>
            <a:ext cx="3641725" cy="1809750"/>
          </a:xfrm>
          <a:custGeom>
            <a:avLst/>
            <a:gdLst>
              <a:gd name="T0" fmla="*/ 67912795 w 1712"/>
              <a:gd name="T1" fmla="*/ 157907869 h 1134"/>
              <a:gd name="T2" fmla="*/ 448224021 w 1712"/>
              <a:gd name="T3" fmla="*/ 50937919 h 1134"/>
              <a:gd name="T4" fmla="*/ 1378625270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4671 w 1712"/>
              <a:gd name="T35" fmla="*/ 2147483646 h 1134"/>
              <a:gd name="T36" fmla="*/ 1168097095 w 1712"/>
              <a:gd name="T37" fmla="*/ 2147483646 h 1134"/>
              <a:gd name="T38" fmla="*/ 217320093 w 1712"/>
              <a:gd name="T39" fmla="*/ 2147483646 h 1134"/>
              <a:gd name="T40" fmla="*/ 27165544 w 1712"/>
              <a:gd name="T41" fmla="*/ 2147483646 h 1134"/>
              <a:gd name="T42" fmla="*/ 54331087 w 1712"/>
              <a:gd name="T43" fmla="*/ 2147483646 h 1134"/>
              <a:gd name="T44" fmla="*/ 54331087 w 1712"/>
              <a:gd name="T45" fmla="*/ 1400792781 h 1134"/>
              <a:gd name="T46" fmla="*/ 6791918 w 1712"/>
              <a:gd name="T47" fmla="*/ 978007093 h 1134"/>
              <a:gd name="T48" fmla="*/ 47539169 w 1712"/>
              <a:gd name="T49" fmla="*/ 565411224 h 1134"/>
              <a:gd name="T50" fmla="*/ 67912795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28"/>
          <p:cNvSpPr>
            <a:spLocks/>
          </p:cNvSpPr>
          <p:nvPr/>
        </p:nvSpPr>
        <p:spPr bwMode="gray">
          <a:xfrm>
            <a:off x="419100" y="373063"/>
            <a:ext cx="3643313" cy="1809750"/>
          </a:xfrm>
          <a:custGeom>
            <a:avLst/>
            <a:gdLst>
              <a:gd name="T0" fmla="*/ 67912814 w 1712"/>
              <a:gd name="T1" fmla="*/ 157907869 h 1134"/>
              <a:gd name="T2" fmla="*/ 448224144 w 1712"/>
              <a:gd name="T3" fmla="*/ 50937919 h 1134"/>
              <a:gd name="T4" fmla="*/ 1378625648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7340 w 1712"/>
              <a:gd name="T35" fmla="*/ 2147483646 h 1134"/>
              <a:gd name="T36" fmla="*/ 1168097415 w 1712"/>
              <a:gd name="T37" fmla="*/ 2147483646 h 1134"/>
              <a:gd name="T38" fmla="*/ 217320152 w 1712"/>
              <a:gd name="T39" fmla="*/ 2147483646 h 1134"/>
              <a:gd name="T40" fmla="*/ 27165551 w 1712"/>
              <a:gd name="T41" fmla="*/ 2147483646 h 1134"/>
              <a:gd name="T42" fmla="*/ 54331102 w 1712"/>
              <a:gd name="T43" fmla="*/ 2147483646 h 1134"/>
              <a:gd name="T44" fmla="*/ 54331102 w 1712"/>
              <a:gd name="T45" fmla="*/ 1400792781 h 1134"/>
              <a:gd name="T46" fmla="*/ 6791920 w 1712"/>
              <a:gd name="T47" fmla="*/ 978007093 h 1134"/>
              <a:gd name="T48" fmla="*/ 47539182 w 1712"/>
              <a:gd name="T49" fmla="*/ 565411224 h 1134"/>
              <a:gd name="T50" fmla="*/ 67912814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gray"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486276"/>
            <a:ext cx="10363200" cy="1165225"/>
          </a:xfrm>
        </p:spPr>
        <p:txBody>
          <a:bodyPr/>
          <a:lstStyle>
            <a:lvl1pPr algn="r">
              <a:defRPr sz="4800">
                <a:latin typeface="Comic Sans MS" pitchFamily="66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AD5A8-27B4-42F8-AF0A-666BB74BD7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08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1746-2DA9-4237-958A-FEE357F199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089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0733" y="284163"/>
            <a:ext cx="2751667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1" y="284163"/>
            <a:ext cx="8056033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6FA3-3F62-4883-8E55-F490FC1C4A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676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10B8-BA48-4D96-AB17-BE861BAEE5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55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AD34D-3DD9-488D-AA30-BF5B35A409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063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1B0F-ACD5-42F0-96B6-D9EC391D7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7316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2A45-C529-4E25-8F39-7A19EE69E2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14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BAEF-E3DD-4E13-8E08-59922DD362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30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F1A4D-956D-474F-A1A3-183632DA5B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864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B46D-1AED-4928-91FA-5B7E330E0C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23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DFDD-B092-4D25-AF31-77B7C72197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55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B43F-2C1A-4053-A287-8FA5D93C24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58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6395-FAD2-4B21-B815-48360C5AB6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91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CFD3-32A2-4952-811D-5967379775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76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B704-3641-4569-B9B6-E84FF87ADF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873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0" y="1412875"/>
            <a:ext cx="12192000" cy="5445125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42248810 h 4104"/>
              <a:gd name="T4" fmla="*/ 2147483646 w 5574"/>
              <a:gd name="T5" fmla="*/ 42248810 h 4104"/>
              <a:gd name="T6" fmla="*/ 2147483646 w 5574"/>
              <a:gd name="T7" fmla="*/ 42248810 h 4104"/>
              <a:gd name="T8" fmla="*/ 516701072 w 5574"/>
              <a:gd name="T9" fmla="*/ 73935085 h 4104"/>
              <a:gd name="T10" fmla="*/ 57412202 w 5574"/>
              <a:gd name="T11" fmla="*/ 355592933 h 4104"/>
              <a:gd name="T12" fmla="*/ 57412202 w 5574"/>
              <a:gd name="T13" fmla="*/ 1469898491 h 4104"/>
              <a:gd name="T14" fmla="*/ 43059152 w 5574"/>
              <a:gd name="T15" fmla="*/ 2147483646 h 4104"/>
              <a:gd name="T16" fmla="*/ 21529576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99E91B7-CCA7-4332-8460-575428501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圓角矩形 25"/>
          <p:cNvSpPr>
            <a:spLocks noChangeArrowheads="1"/>
          </p:cNvSpPr>
          <p:nvPr userDrawn="1"/>
        </p:nvSpPr>
        <p:spPr bwMode="auto">
          <a:xfrm>
            <a:off x="87313" y="195263"/>
            <a:ext cx="8985250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58763"/>
            <a:ext cx="89789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3" name="圓角矩形 26"/>
          <p:cNvSpPr>
            <a:spLocks noChangeArrowheads="1"/>
          </p:cNvSpPr>
          <p:nvPr userDrawn="1"/>
        </p:nvSpPr>
        <p:spPr bwMode="auto">
          <a:xfrm>
            <a:off x="9150350" y="188913"/>
            <a:ext cx="1441450" cy="10795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34" name="圓角矩形 27"/>
          <p:cNvSpPr>
            <a:spLocks noChangeArrowheads="1"/>
          </p:cNvSpPr>
          <p:nvPr userDrawn="1"/>
        </p:nvSpPr>
        <p:spPr bwMode="auto">
          <a:xfrm>
            <a:off x="10669588" y="188913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9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jpeg"/><Relationship Id="rId18" Type="http://schemas.openxmlformats.org/officeDocument/2006/relationships/slide" Target="slide6.xml"/><Relationship Id="rId3" Type="http://schemas.openxmlformats.org/officeDocument/2006/relationships/image" Target="../media/image15.wmf"/><Relationship Id="rId21" Type="http://schemas.openxmlformats.org/officeDocument/2006/relationships/image" Target="../media/image27.jpeg"/><Relationship Id="rId7" Type="http://schemas.openxmlformats.org/officeDocument/2006/relationships/slide" Target="slide13.xml"/><Relationship Id="rId12" Type="http://schemas.openxmlformats.org/officeDocument/2006/relationships/slide" Target="slide8.xml"/><Relationship Id="rId17" Type="http://schemas.openxmlformats.org/officeDocument/2006/relationships/image" Target="../media/image25.jpeg"/><Relationship Id="rId25" Type="http://schemas.openxmlformats.org/officeDocument/2006/relationships/image" Target="../media/image29.jpeg"/><Relationship Id="rId2" Type="http://schemas.openxmlformats.org/officeDocument/2006/relationships/slide" Target="slide11.xml"/><Relationship Id="rId16" Type="http://schemas.openxmlformats.org/officeDocument/2006/relationships/slide" Target="slide7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24" Type="http://schemas.openxmlformats.org/officeDocument/2006/relationships/slide" Target="slide5.xml"/><Relationship Id="rId5" Type="http://schemas.openxmlformats.org/officeDocument/2006/relationships/slide" Target="slide12.xml"/><Relationship Id="rId15" Type="http://schemas.openxmlformats.org/officeDocument/2006/relationships/image" Target="../media/image24.jpeg"/><Relationship Id="rId23" Type="http://schemas.openxmlformats.org/officeDocument/2006/relationships/image" Target="../media/image28.jpeg"/><Relationship Id="rId10" Type="http://schemas.openxmlformats.org/officeDocument/2006/relationships/image" Target="../media/image14.wmf"/><Relationship Id="rId19" Type="http://schemas.openxmlformats.org/officeDocument/2006/relationships/image" Target="../media/image26.jpeg"/><Relationship Id="rId4" Type="http://schemas.openxmlformats.org/officeDocument/2006/relationships/image" Target="../media/image16.wmf"/><Relationship Id="rId9" Type="http://schemas.openxmlformats.org/officeDocument/2006/relationships/slide" Target="slide10.xml"/><Relationship Id="rId14" Type="http://schemas.openxmlformats.org/officeDocument/2006/relationships/slide" Target="slide16.xml"/><Relationship Id="rId22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4619625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Nansi District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24563" y="5661025"/>
            <a:ext cx="4014787" cy="7016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ea typeface="新細明體" panose="02020500000000000000" pitchFamily="18" charset="-120"/>
              </a:rPr>
              <a:t>楠西區</a:t>
            </a:r>
            <a:endParaRPr lang="en-US" altLang="zh-TW" sz="4000" smtClean="0">
              <a:ea typeface="新細明體" panose="02020500000000000000" pitchFamily="18" charset="-120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09">
            <a:off x="1879600" y="4437063"/>
            <a:ext cx="24415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by car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6388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6389" name="Picture 11" descr="C:\Documents and Settings\Lin Yen-Han\Local Settings\Temporary Internet Files\Content.IE5\TIWVL98G\MC90008946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4019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935413" y="5445125"/>
            <a:ext cx="421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car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6391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bike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741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7412" name="群組 8"/>
          <p:cNvGrpSpPr>
            <a:grpSpLocks/>
          </p:cNvGrpSpPr>
          <p:nvPr/>
        </p:nvGrpSpPr>
        <p:grpSpPr bwMode="auto">
          <a:xfrm>
            <a:off x="4440238" y="1700213"/>
            <a:ext cx="2957512" cy="3527425"/>
            <a:chOff x="2916238" y="2349500"/>
            <a:chExt cx="2957512" cy="3527425"/>
          </a:xfrm>
        </p:grpSpPr>
        <p:pic>
          <p:nvPicPr>
            <p:cNvPr id="17415" name="Picture 8" descr="C:\Documents and Settings\Lin Yen-Han\Local Settings\Temporary Internet Files\Content.IE5\1YXU2USU\MC900318754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2636838"/>
              <a:ext cx="1662112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C:\Documents and Settings\Lin Yen-Han\Local Settings\Temporary Internet Files\Content.IE5\42GBSWAD\MC90029496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349500"/>
              <a:ext cx="1655762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935413" y="5445125"/>
            <a:ext cx="4468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bike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7414" name="Picture 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bus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843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8" y="1268413"/>
            <a:ext cx="8029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921125" y="5445125"/>
            <a:ext cx="426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bus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8438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taxi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945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460" name="Picture 6" descr="C:\Documents and Settings\Lin Yen-Han\Local Settings\Temporary Internet Files\Content.IE5\JH3U2ODA\MC9004190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27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151313" y="5445125"/>
            <a:ext cx="3819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I’ll go </a:t>
            </a:r>
            <a:r>
              <a:rPr lang="en-US" altLang="zh-TW" sz="4400" u="sng">
                <a:ea typeface="新細明體" panose="02020500000000000000" pitchFamily="18" charset="-120"/>
              </a:rPr>
              <a:t>by taxi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9462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7579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841500"/>
            <a:ext cx="16176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50" y="3805238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622122"/>
            <a:ext cx="5616624" cy="1152128"/>
          </a:xfrm>
          <a:prstGeom prst="wedgeRoundRectCallout">
            <a:avLst>
              <a:gd name="adj1" fmla="val -59891"/>
              <a:gd name="adj2" fmla="val -6636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How can I go to the _______?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4295800" y="4941168"/>
            <a:ext cx="4248472" cy="102611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go by 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plums</a:t>
            </a:r>
          </a:p>
        </p:txBody>
      </p:sp>
      <p:sp useBgFill="1">
        <p:nvSpPr>
          <p:cNvPr id="2150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525963" y="5445125"/>
            <a:ext cx="3355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plums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1509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1511" name="Picture 10" descr="http://www.secretseedsociety.com/wp-content/uploads/2010/09/plum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1844675"/>
            <a:ext cx="43132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star fruit</a:t>
            </a:r>
          </a:p>
        </p:txBody>
      </p:sp>
      <p:sp useBgFill="1">
        <p:nvSpPr>
          <p:cNvPr id="2253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887788" y="5445125"/>
            <a:ext cx="44402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star fruit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253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tour.tainan.gov.tw/Upload/Spot/ImgFile/19363327710006250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1844675"/>
            <a:ext cx="40751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http://goodfruitguide.co.uk/wp-content/uploads/2010/10/Mango-general-cu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450" y="1844675"/>
            <a:ext cx="36782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mangoes</a:t>
            </a:r>
          </a:p>
        </p:txBody>
      </p:sp>
      <p:sp useBgFill="1">
        <p:nvSpPr>
          <p:cNvPr id="23556" name="動作按鈕: 首頁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076700" y="5445125"/>
            <a:ext cx="40973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mangoes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3558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7579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841500"/>
            <a:ext cx="16176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063" y="3284538"/>
            <a:ext cx="14636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492896"/>
            <a:ext cx="4680520" cy="1556439"/>
          </a:xfrm>
          <a:prstGeom prst="wedgeRoundRectCallout">
            <a:avLst>
              <a:gd name="adj1" fmla="val -59891"/>
              <a:gd name="adj2" fmla="val -6636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Nansi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647728" y="4708984"/>
            <a:ext cx="4896544" cy="1528329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Vocabulary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5603" name="Picture 8" descr="C:\Documents and Settings\Lin Yen-Han\Local Settings\Temporary Internet Files\Content.IE5\1YXU2USU\MC900318754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4868863"/>
            <a:ext cx="7493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C:\Documents and Settings\Lin Yen-Han\Local Settings\Temporary Internet Files\Content.IE5\42GBSWAD\MC90029496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4868863"/>
            <a:ext cx="746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4868863"/>
            <a:ext cx="28733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Documents and Settings\Lin Yen-Han\Local Settings\Temporary Internet Files\Content.IE5\JH3U2ODA\MC900419090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4868863"/>
            <a:ext cx="19526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C:\Documents and Settings\Lin Yen-Han\Local Settings\Temporary Internet Files\Content.IE5\TIWVL98G\MC900089460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4905375"/>
            <a:ext cx="1812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5608" name="動作按鈕: 首頁 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5609" name="圖片 14" descr="圖片1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788" y="3284538"/>
            <a:ext cx="19478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8" descr="http://tour.tainan.gov.tw/Upload/Spot/ImgFile/193633277100062500000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013" y="1673225"/>
            <a:ext cx="18383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" descr="楠西北極殿玄天上帝廟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3284538"/>
            <a:ext cx="25336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圖片 17" descr="圖片1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50" y="3284538"/>
            <a:ext cx="14620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" descr="http://www.secretseedsociety.com/wp-content/uploads/2010/09/plums-1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425" y="1687513"/>
            <a:ext cx="19462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0" descr="http://goodfruitguide.co.uk/wp-content/uploads/2010/10/Mango-general-cut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138" y="1679575"/>
            <a:ext cx="16589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0" descr="http://tour.tainan.gov.tw/Upload/Spot/ImgFile/492635056044158350000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1628775"/>
            <a:ext cx="194786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Contents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gray">
          <a:xfrm>
            <a:off x="3886200" y="48545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3602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gray">
          <a:xfrm>
            <a:off x="3657600" y="4321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3886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3602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1851025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Introduction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gray">
          <a:xfrm>
            <a:off x="365760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gray">
          <a:xfrm>
            <a:off x="3886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3602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gray">
          <a:xfrm>
            <a:off x="3657600" y="2644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gray">
          <a:xfrm>
            <a:off x="3887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3602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gray">
          <a:xfrm>
            <a:off x="3657600" y="3482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gray">
          <a:xfrm>
            <a:off x="3657600" y="5181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61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2679700"/>
            <a:ext cx="182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Vocabulary</a:t>
            </a:r>
          </a:p>
        </p:txBody>
      </p:sp>
      <p:sp>
        <p:nvSpPr>
          <p:cNvPr id="6162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3543300"/>
            <a:ext cx="215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Conversation</a:t>
            </a:r>
          </a:p>
        </p:txBody>
      </p:sp>
      <p:sp>
        <p:nvSpPr>
          <p:cNvPr id="6163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4365625"/>
            <a:ext cx="4011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Activity – Information Gap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 useBgFill="1">
        <p:nvSpPr>
          <p:cNvPr id="6164" name="動作按鈕: 首頁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7579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841500"/>
            <a:ext cx="16176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50" y="3805238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622122"/>
            <a:ext cx="5040560" cy="1152128"/>
          </a:xfrm>
          <a:prstGeom prst="wedgeRoundRectCallout">
            <a:avLst>
              <a:gd name="adj1" fmla="val -59891"/>
              <a:gd name="adj2" fmla="val -6636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4295800" y="4941168"/>
            <a:ext cx="4248472" cy="102611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Nansi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7579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841500"/>
            <a:ext cx="16176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50" y="3805238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622122"/>
            <a:ext cx="5040560" cy="1152128"/>
          </a:xfrm>
          <a:prstGeom prst="wedgeRoundRectCallout">
            <a:avLst>
              <a:gd name="adj1" fmla="val -59891"/>
              <a:gd name="adj2" fmla="val -6636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Nanshi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4295800" y="4941168"/>
            <a:ext cx="4248472" cy="102611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7579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841500"/>
            <a:ext cx="16176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063" y="3284538"/>
            <a:ext cx="14636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492896"/>
            <a:ext cx="4680520" cy="1556439"/>
          </a:xfrm>
          <a:prstGeom prst="wedgeRoundRectCallout">
            <a:avLst>
              <a:gd name="adj1" fmla="val -59891"/>
              <a:gd name="adj2" fmla="val -6636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Nansi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647728" y="4708984"/>
            <a:ext cx="4896544" cy="1528329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9699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205038"/>
            <a:ext cx="16938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796702" y="3717032"/>
            <a:ext cx="5580161" cy="165618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1747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2771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205038"/>
            <a:ext cx="16938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796702" y="3717032"/>
            <a:ext cx="5580161" cy="165618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9600" b="1">
                <a:solidFill>
                  <a:srgbClr val="FF0000"/>
                </a:solidFill>
                <a:ea typeface="微軟正黑體" panose="020B0604030504040204" pitchFamily="34" charset="-120"/>
              </a:rPr>
              <a:t>Disney World</a:t>
            </a:r>
            <a:endParaRPr kumimoji="1" lang="zh-TW" altLang="en-US" sz="4000" b="1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686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2205038"/>
            <a:ext cx="16938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796702" y="3717032"/>
            <a:ext cx="5580161" cy="165618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8915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Introduction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598613"/>
            <a:ext cx="6161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6600825" y="1412875"/>
            <a:ext cx="406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Nansi District is a rural district in the northeast of Tainan City. 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  <p:sp useBgFill="1">
        <p:nvSpPr>
          <p:cNvPr id="8197" name="動作按鈕: 首頁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650" y="3305175"/>
            <a:ext cx="12207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sp>
        <p:nvSpPr>
          <p:cNvPr id="39939" name="內容版面配置區 2"/>
          <p:cNvSpPr txBox="1">
            <a:spLocks/>
          </p:cNvSpPr>
          <p:nvPr/>
        </p:nvSpPr>
        <p:spPr bwMode="gray">
          <a:xfrm>
            <a:off x="1981200" y="3644900"/>
            <a:ext cx="822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1. I will go to the Jiang’s Old Mansion by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2. I will go to the Meiling Hiking Track by _______.</a:t>
            </a:r>
            <a:endParaRPr lang="zh-TW" altLang="en-US" sz="200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3. I will _____ _____ the Gueidan Hot Spring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4. I _____ _____ _____ the _______ _______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5. ______________________________________________.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92375"/>
          <a:ext cx="6096000" cy="7937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96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39954" name="內容版面配置區 2"/>
          <p:cNvSpPr>
            <a:spLocks noGrp="1"/>
          </p:cNvSpPr>
          <p:nvPr>
            <p:ph idx="1"/>
          </p:nvPr>
        </p:nvSpPr>
        <p:spPr>
          <a:xfrm>
            <a:off x="2640013" y="1600200"/>
            <a:ext cx="728345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panose="02020500000000000000" pitchFamily="18" charset="-120"/>
              </a:rPr>
              <a:t>Writing exercise. Complete the sentences.</a:t>
            </a:r>
          </a:p>
        </p:txBody>
      </p:sp>
      <p:sp useBgFill="1">
        <p:nvSpPr>
          <p:cNvPr id="39955" name="動作按鈕: 首頁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9956" name="Picture 20" descr="C:\Documents and Settings\Lin Yen-Han\Local Settings\Temporary Internet Files\Content.IE5\O10MY2GU\MC90033230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585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92313" y="3789363"/>
          <a:ext cx="8229600" cy="20288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Q: How will you go to the ____________________?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Place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Jiang’s Old Mansion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Meiling Hiking Track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Gueidan Hot Spring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Beiji Temple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farm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Your Friend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Transportation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71738"/>
          <a:ext cx="6096000" cy="7429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1009" name="內容版面配置區 2"/>
          <p:cNvSpPr txBox="1">
            <a:spLocks/>
          </p:cNvSpPr>
          <p:nvPr/>
        </p:nvSpPr>
        <p:spPr bwMode="gray">
          <a:xfrm>
            <a:off x="2628900" y="1600200"/>
            <a:ext cx="67071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Ask your friends and fill in the blanks.</a:t>
            </a:r>
          </a:p>
        </p:txBody>
      </p:sp>
      <p:sp useBgFill="1">
        <p:nvSpPr>
          <p:cNvPr id="41010" name="動作按鈕: 首頁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1011" name="Picture 52" descr="C:\Documents and Settings\Lin Yen-Han\Local Settings\Temporary Internet Files\Content.IE5\R4HNSO6G\MC90033985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7969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20800" y="4486275"/>
            <a:ext cx="10363200" cy="1165225"/>
          </a:xfrm>
        </p:spPr>
        <p:txBody>
          <a:bodyPr/>
          <a:lstStyle/>
          <a:p>
            <a:pPr eaLnBrk="1" hangingPunct="1"/>
            <a:r>
              <a:rPr lang="en-US" altLang="zh-TW" sz="6400" smtClean="0">
                <a:ea typeface="新細明體" panose="02020500000000000000" pitchFamily="18" charset="-120"/>
              </a:rPr>
              <a:t>Thank You!</a:t>
            </a:r>
          </a:p>
        </p:txBody>
      </p:sp>
      <p:sp>
        <p:nvSpPr>
          <p:cNvPr id="41987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7579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841500"/>
            <a:ext cx="16176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50" y="3805238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622122"/>
            <a:ext cx="5040560" cy="1152128"/>
          </a:xfrm>
          <a:prstGeom prst="wedgeRoundRectCallout">
            <a:avLst>
              <a:gd name="adj1" fmla="val -59891"/>
              <a:gd name="adj2" fmla="val -6636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4295800" y="4941168"/>
            <a:ext cx="4248472" cy="102611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Nansi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Gueidan Hot Spring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126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351088" y="5445125"/>
            <a:ext cx="6688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Gueidan Hot Spring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1269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http://tour.tainan.gov.tw/Upload/Spot/ImgFile/492635056044158350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Meiling Hiking Track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229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782888" y="6053138"/>
            <a:ext cx="8604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Meiling Hiking Track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229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圖片 7" descr="圖片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1555750"/>
            <a:ext cx="448468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Beiji Temple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331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3316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535238" y="5445125"/>
            <a:ext cx="54340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Beiji Temple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3318" name="Picture 8" descr="楠西北極殿玄天上帝廟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713" y="1844675"/>
            <a:ext cx="56165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631950" y="258763"/>
            <a:ext cx="6878638" cy="944562"/>
          </a:xfrm>
        </p:spPr>
        <p:txBody>
          <a:bodyPr/>
          <a:lstStyle/>
          <a:p>
            <a:r>
              <a:rPr lang="en-US" altLang="zh-TW" sz="3200" smtClean="0">
                <a:ea typeface="新細明體" panose="02020500000000000000" pitchFamily="18" charset="-120"/>
              </a:rPr>
              <a:t>The Jiang’s</a:t>
            </a:r>
            <a:r>
              <a:rPr lang="en-US" altLang="zh-TW" sz="3200" b="0" smtClean="0">
                <a:ea typeface="新細明體" panose="02020500000000000000" pitchFamily="18" charset="-120"/>
              </a:rPr>
              <a:t> </a:t>
            </a:r>
            <a:r>
              <a:rPr lang="en-US" altLang="zh-TW" sz="3200" smtClean="0">
                <a:ea typeface="新細明體" panose="02020500000000000000" pitchFamily="18" charset="-120"/>
              </a:rPr>
              <a:t>Old Mansion</a:t>
            </a: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 useBgFill="1">
        <p:nvSpPr>
          <p:cNvPr id="1433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847850" y="5445125"/>
            <a:ext cx="84248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Jiang’s Old Mansion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4341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圖片 7" descr="圖片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164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7579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841500"/>
            <a:ext cx="16176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50" y="3805238"/>
            <a:ext cx="14398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622122"/>
            <a:ext cx="5040560" cy="1152128"/>
          </a:xfrm>
          <a:prstGeom prst="wedgeRoundRectCallout">
            <a:avLst>
              <a:gd name="adj1" fmla="val -59891"/>
              <a:gd name="adj2" fmla="val -6636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Nanshi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4295800" y="4941168"/>
            <a:ext cx="4248472" cy="102611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_2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g_2</Template>
  <TotalTime>1650</TotalTime>
  <Words>393</Words>
  <Application>Microsoft Office PowerPoint</Application>
  <PresentationFormat>寬螢幕</PresentationFormat>
  <Paragraphs>96</Paragraphs>
  <Slides>32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Arial</vt:lpstr>
      <vt:lpstr>Comic Sans MS</vt:lpstr>
      <vt:lpstr>新細明體</vt:lpstr>
      <vt:lpstr>Times New Roman</vt:lpstr>
      <vt:lpstr>The Interzone</vt:lpstr>
      <vt:lpstr>微軟正黑體</vt:lpstr>
      <vt:lpstr>Arial Unicode MS</vt:lpstr>
      <vt:lpstr>Cambria Math</vt:lpstr>
      <vt:lpstr>Calibri</vt:lpstr>
      <vt:lpstr>g_2</vt:lpstr>
      <vt:lpstr>Nansi District</vt:lpstr>
      <vt:lpstr>Contents</vt:lpstr>
      <vt:lpstr>Introduction</vt:lpstr>
      <vt:lpstr>PowerPoint 簡報</vt:lpstr>
      <vt:lpstr>Gueidan Hot Spring</vt:lpstr>
      <vt:lpstr>Meiling Hiking Track</vt:lpstr>
      <vt:lpstr>Beiji Temple</vt:lpstr>
      <vt:lpstr>The Jiang’s Old Mansion</vt:lpstr>
      <vt:lpstr>PowerPoint 簡報</vt:lpstr>
      <vt:lpstr>by car</vt:lpstr>
      <vt:lpstr>by bike</vt:lpstr>
      <vt:lpstr>by bus</vt:lpstr>
      <vt:lpstr>by taxi</vt:lpstr>
      <vt:lpstr>PowerPoint 簡報</vt:lpstr>
      <vt:lpstr>plums</vt:lpstr>
      <vt:lpstr>star fruit</vt:lpstr>
      <vt:lpstr>mangoes</vt:lpstr>
      <vt:lpstr>PowerPoint 簡報</vt:lpstr>
      <vt:lpstr>Vocabulary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Activity - Information Gap</vt:lpstr>
      <vt:lpstr>Activity - Information Gap</vt:lpstr>
      <vt:lpstr>Thank You!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Hannah</dc:creator>
  <cp:lastModifiedBy>user</cp:lastModifiedBy>
  <cp:revision>164</cp:revision>
  <dcterms:created xsi:type="dcterms:W3CDTF">2014-01-22T02:17:53Z</dcterms:created>
  <dcterms:modified xsi:type="dcterms:W3CDTF">2015-09-07T02:00:59Z</dcterms:modified>
</cp:coreProperties>
</file>