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8" r:id="rId4"/>
    <p:sldId id="349" r:id="rId5"/>
    <p:sldId id="295" r:id="rId6"/>
    <p:sldId id="323" r:id="rId7"/>
    <p:sldId id="326" r:id="rId8"/>
    <p:sldId id="332" r:id="rId9"/>
    <p:sldId id="350" r:id="rId10"/>
    <p:sldId id="301" r:id="rId11"/>
    <p:sldId id="322" r:id="rId12"/>
    <p:sldId id="321" r:id="rId13"/>
    <p:sldId id="306" r:id="rId14"/>
    <p:sldId id="351" r:id="rId15"/>
    <p:sldId id="328" r:id="rId16"/>
    <p:sldId id="290" r:id="rId17"/>
    <p:sldId id="324" r:id="rId18"/>
    <p:sldId id="352" r:id="rId19"/>
    <p:sldId id="327" r:id="rId20"/>
    <p:sldId id="353" r:id="rId21"/>
    <p:sldId id="354" r:id="rId22"/>
    <p:sldId id="355" r:id="rId23"/>
    <p:sldId id="338" r:id="rId24"/>
    <p:sldId id="339" r:id="rId25"/>
    <p:sldId id="356" r:id="rId26"/>
    <p:sldId id="341" r:id="rId27"/>
    <p:sldId id="342" r:id="rId28"/>
    <p:sldId id="357" r:id="rId29"/>
    <p:sldId id="344" r:id="rId30"/>
    <p:sldId id="305" r:id="rId31"/>
    <p:sldId id="308" r:id="rId32"/>
    <p:sldId id="333" r:id="rId33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33"/>
    <a:srgbClr val="99FF66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525" autoAdjust="0"/>
  </p:normalViewPr>
  <p:slideViewPr>
    <p:cSldViewPr>
      <p:cViewPr varScale="1">
        <p:scale>
          <a:sx n="120" d="100"/>
          <a:sy n="120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E1CE92-D506-4791-9B81-D0849BDF7598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EDD32-12FE-44FD-9DE9-5AD642F34A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40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ED49190-CA15-48FE-A679-06F21408E9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72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聽說讀寫都有在裡面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02729F-2BE8-4B88-B54D-1EFB58C785AC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83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AD599D-FA0A-4AD9-AFE8-D0CD1F14C2D0}" type="slidenum">
              <a:rPr lang="en-US" altLang="zh-TW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49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3692C-EB8C-492C-8EDD-354355D30C19}" type="slidenum">
              <a:rPr lang="zh-TW" altLang="en-US">
                <a:latin typeface="Calibri" panose="020F0502020204030204" pitchFamily="34" charset="0"/>
              </a:rPr>
              <a:pPr/>
              <a:t>23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8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E7AB65-69FC-42A3-B8A9-A39942E13E83}" type="slidenum">
              <a:rPr lang="zh-TW" altLang="en-US">
                <a:latin typeface="Calibri" panose="020F0502020204030204" pitchFamily="34" charset="0"/>
              </a:rPr>
              <a:pPr/>
              <a:t>25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7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D5CE45-76A8-41AD-B213-4D30FAEF70FC}" type="slidenum">
              <a:rPr lang="zh-TW" altLang="en-US">
                <a:latin typeface="Calibri" panose="020F0502020204030204" pitchFamily="34" charset="0"/>
              </a:rPr>
              <a:pPr/>
              <a:t>28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4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392113"/>
            <a:ext cx="37449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349500"/>
            <a:ext cx="3649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24"/>
          <p:cNvSpPr>
            <a:spLocks/>
          </p:cNvSpPr>
          <p:nvPr userDrawn="1"/>
        </p:nvSpPr>
        <p:spPr bwMode="gray">
          <a:xfrm>
            <a:off x="4316413" y="2393950"/>
            <a:ext cx="363378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427038" y="4437063"/>
            <a:ext cx="3644900" cy="1811337"/>
          </a:xfrm>
          <a:custGeom>
            <a:avLst/>
            <a:gdLst>
              <a:gd name="T0" fmla="*/ 67990585 w 1712"/>
              <a:gd name="T1" fmla="*/ 158185306 h 1134"/>
              <a:gd name="T2" fmla="*/ 448744248 w 1712"/>
              <a:gd name="T3" fmla="*/ 51027312 h 1134"/>
              <a:gd name="T4" fmla="*/ 1380229101 w 1712"/>
              <a:gd name="T5" fmla="*/ 81644338 h 1134"/>
              <a:gd name="T6" fmla="*/ 2147483646 w 1712"/>
              <a:gd name="T7" fmla="*/ 20410286 h 1134"/>
              <a:gd name="T8" fmla="*/ 2147483646 w 1712"/>
              <a:gd name="T9" fmla="*/ 66335825 h 1134"/>
              <a:gd name="T10" fmla="*/ 2147483646 w 1712"/>
              <a:gd name="T11" fmla="*/ 76540968 h 1134"/>
              <a:gd name="T12" fmla="*/ 2147483646 w 1712"/>
              <a:gd name="T13" fmla="*/ 15308513 h 1134"/>
              <a:gd name="T14" fmla="*/ 2147483646 w 1712"/>
              <a:gd name="T15" fmla="*/ 45923942 h 1134"/>
              <a:gd name="T16" fmla="*/ 2147483646 w 1712"/>
              <a:gd name="T17" fmla="*/ 306163872 h 1134"/>
              <a:gd name="T18" fmla="*/ 2147483646 w 1712"/>
              <a:gd name="T19" fmla="*/ 862360934 h 1134"/>
              <a:gd name="T20" fmla="*/ 2147483646 w 1712"/>
              <a:gd name="T21" fmla="*/ 1913522603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71754642 w 1712"/>
              <a:gd name="T35" fmla="*/ 2147483646 h 1134"/>
              <a:gd name="T36" fmla="*/ 1169455094 w 1712"/>
              <a:gd name="T37" fmla="*/ 2147483646 h 1134"/>
              <a:gd name="T38" fmla="*/ 217572001 w 1712"/>
              <a:gd name="T39" fmla="*/ 2147483646 h 1134"/>
              <a:gd name="T40" fmla="*/ 27196234 w 1712"/>
              <a:gd name="T41" fmla="*/ 2147483646 h 1134"/>
              <a:gd name="T42" fmla="*/ 54392468 w 1712"/>
              <a:gd name="T43" fmla="*/ 2147483646 h 1134"/>
              <a:gd name="T44" fmla="*/ 54392468 w 1712"/>
              <a:gd name="T45" fmla="*/ 1403249483 h 1134"/>
              <a:gd name="T46" fmla="*/ 6800123 w 1712"/>
              <a:gd name="T47" fmla="*/ 979724071 h 1134"/>
              <a:gd name="T48" fmla="*/ 47594474 w 1712"/>
              <a:gd name="T49" fmla="*/ 566402205 h 1134"/>
              <a:gd name="T50" fmla="*/ 67990585 w 1712"/>
              <a:gd name="T51" fmla="*/ 15818530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gray">
          <a:xfrm>
            <a:off x="8202613" y="377825"/>
            <a:ext cx="3641725" cy="1809750"/>
          </a:xfrm>
          <a:custGeom>
            <a:avLst/>
            <a:gdLst>
              <a:gd name="T0" fmla="*/ 67912795 w 1712"/>
              <a:gd name="T1" fmla="*/ 157907869 h 1134"/>
              <a:gd name="T2" fmla="*/ 448224021 w 1712"/>
              <a:gd name="T3" fmla="*/ 50937919 h 1134"/>
              <a:gd name="T4" fmla="*/ 1378625270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4671 w 1712"/>
              <a:gd name="T35" fmla="*/ 2147483646 h 1134"/>
              <a:gd name="T36" fmla="*/ 1168097095 w 1712"/>
              <a:gd name="T37" fmla="*/ 2147483646 h 1134"/>
              <a:gd name="T38" fmla="*/ 217320093 w 1712"/>
              <a:gd name="T39" fmla="*/ 2147483646 h 1134"/>
              <a:gd name="T40" fmla="*/ 27165544 w 1712"/>
              <a:gd name="T41" fmla="*/ 2147483646 h 1134"/>
              <a:gd name="T42" fmla="*/ 54331087 w 1712"/>
              <a:gd name="T43" fmla="*/ 2147483646 h 1134"/>
              <a:gd name="T44" fmla="*/ 54331087 w 1712"/>
              <a:gd name="T45" fmla="*/ 1400792781 h 1134"/>
              <a:gd name="T46" fmla="*/ 6791918 w 1712"/>
              <a:gd name="T47" fmla="*/ 978007093 h 1134"/>
              <a:gd name="T48" fmla="*/ 47539169 w 1712"/>
              <a:gd name="T49" fmla="*/ 565411224 h 1134"/>
              <a:gd name="T50" fmla="*/ 67912795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28"/>
          <p:cNvSpPr>
            <a:spLocks/>
          </p:cNvSpPr>
          <p:nvPr/>
        </p:nvSpPr>
        <p:spPr bwMode="gray">
          <a:xfrm>
            <a:off x="419100" y="373063"/>
            <a:ext cx="3643313" cy="1809750"/>
          </a:xfrm>
          <a:custGeom>
            <a:avLst/>
            <a:gdLst>
              <a:gd name="T0" fmla="*/ 67912814 w 1712"/>
              <a:gd name="T1" fmla="*/ 157907869 h 1134"/>
              <a:gd name="T2" fmla="*/ 448224144 w 1712"/>
              <a:gd name="T3" fmla="*/ 50937919 h 1134"/>
              <a:gd name="T4" fmla="*/ 1378625648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7340 w 1712"/>
              <a:gd name="T35" fmla="*/ 2147483646 h 1134"/>
              <a:gd name="T36" fmla="*/ 1168097415 w 1712"/>
              <a:gd name="T37" fmla="*/ 2147483646 h 1134"/>
              <a:gd name="T38" fmla="*/ 217320152 w 1712"/>
              <a:gd name="T39" fmla="*/ 2147483646 h 1134"/>
              <a:gd name="T40" fmla="*/ 27165551 w 1712"/>
              <a:gd name="T41" fmla="*/ 2147483646 h 1134"/>
              <a:gd name="T42" fmla="*/ 54331102 w 1712"/>
              <a:gd name="T43" fmla="*/ 2147483646 h 1134"/>
              <a:gd name="T44" fmla="*/ 54331102 w 1712"/>
              <a:gd name="T45" fmla="*/ 1400792781 h 1134"/>
              <a:gd name="T46" fmla="*/ 6791920 w 1712"/>
              <a:gd name="T47" fmla="*/ 978007093 h 1134"/>
              <a:gd name="T48" fmla="*/ 47539182 w 1712"/>
              <a:gd name="T49" fmla="*/ 565411224 h 1134"/>
              <a:gd name="T50" fmla="*/ 67912814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gray"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486276"/>
            <a:ext cx="10363200" cy="1165225"/>
          </a:xfrm>
        </p:spPr>
        <p:txBody>
          <a:bodyPr/>
          <a:lstStyle>
            <a:lvl1pPr algn="r">
              <a:defRPr sz="4800">
                <a:latin typeface="Comic Sans MS" pitchFamily="66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421751-3FF8-47ED-993D-5455D5D815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51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0171-60EE-4FA7-8CD7-EB04B5C923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194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0733" y="284163"/>
            <a:ext cx="2751667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1" y="284163"/>
            <a:ext cx="8056033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AEB3-3A81-4478-8851-44ED07F880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226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48DE-650E-48A0-A10E-FBE66AF937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5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BBDB-8342-422B-8685-92AEEEF4E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43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82F7-B64A-496F-95BC-1511D852C1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427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28B3-090C-4F58-B1BB-2A509CC79B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71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4F51-9000-4F70-BA04-1438249806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976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ABA1-3ACB-4BD1-A03D-9D5EFEF132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82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B0E7-5A2A-445D-9B10-728AF839BE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749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E524-1B66-4A46-9505-6CC493EC1B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89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99AB-C375-4616-B634-521F41E44C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09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7D4B-4691-421D-ABE2-8951E27E74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339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11FA-2228-4D59-A627-EE41EF935C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1B7D-014D-45CB-8D4D-AC3F2FFCFF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0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0" y="1412875"/>
            <a:ext cx="12192000" cy="5445125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42248810 h 4104"/>
              <a:gd name="T4" fmla="*/ 2147483646 w 5574"/>
              <a:gd name="T5" fmla="*/ 42248810 h 4104"/>
              <a:gd name="T6" fmla="*/ 2147483646 w 5574"/>
              <a:gd name="T7" fmla="*/ 42248810 h 4104"/>
              <a:gd name="T8" fmla="*/ 516701072 w 5574"/>
              <a:gd name="T9" fmla="*/ 73935085 h 4104"/>
              <a:gd name="T10" fmla="*/ 57412202 w 5574"/>
              <a:gd name="T11" fmla="*/ 355592933 h 4104"/>
              <a:gd name="T12" fmla="*/ 57412202 w 5574"/>
              <a:gd name="T13" fmla="*/ 1469898491 h 4104"/>
              <a:gd name="T14" fmla="*/ 43059152 w 5574"/>
              <a:gd name="T15" fmla="*/ 2147483646 h 4104"/>
              <a:gd name="T16" fmla="*/ 21529576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CC0111A-DB40-4F4B-8AD4-0A2395D180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圓角矩形 25"/>
          <p:cNvSpPr>
            <a:spLocks noChangeArrowheads="1"/>
          </p:cNvSpPr>
          <p:nvPr userDrawn="1"/>
        </p:nvSpPr>
        <p:spPr bwMode="auto">
          <a:xfrm>
            <a:off x="87313" y="195263"/>
            <a:ext cx="8985250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58763"/>
            <a:ext cx="89789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3" name="圓角矩形 26"/>
          <p:cNvSpPr>
            <a:spLocks noChangeArrowheads="1"/>
          </p:cNvSpPr>
          <p:nvPr userDrawn="1"/>
        </p:nvSpPr>
        <p:spPr bwMode="auto">
          <a:xfrm>
            <a:off x="9150350" y="188913"/>
            <a:ext cx="1441450" cy="10795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34" name="圓角矩形 27"/>
          <p:cNvSpPr>
            <a:spLocks noChangeArrowheads="1"/>
          </p:cNvSpPr>
          <p:nvPr userDrawn="1"/>
        </p:nvSpPr>
        <p:spPr bwMode="auto">
          <a:xfrm>
            <a:off x="10669588" y="188913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9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jpeg"/><Relationship Id="rId18" Type="http://schemas.openxmlformats.org/officeDocument/2006/relationships/slide" Target="slide5.xml"/><Relationship Id="rId3" Type="http://schemas.openxmlformats.org/officeDocument/2006/relationships/image" Target="../media/image14.wmf"/><Relationship Id="rId21" Type="http://schemas.openxmlformats.org/officeDocument/2006/relationships/image" Target="../media/image26.jpe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17" Type="http://schemas.openxmlformats.org/officeDocument/2006/relationships/image" Target="../media/image24.jpeg"/><Relationship Id="rId25" Type="http://schemas.openxmlformats.org/officeDocument/2006/relationships/image" Target="../media/image28.jpeg"/><Relationship Id="rId2" Type="http://schemas.openxmlformats.org/officeDocument/2006/relationships/slide" Target="slide11.xml"/><Relationship Id="rId16" Type="http://schemas.openxmlformats.org/officeDocument/2006/relationships/slide" Target="slide1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2.xml"/><Relationship Id="rId24" Type="http://schemas.openxmlformats.org/officeDocument/2006/relationships/slide" Target="slide8.xml"/><Relationship Id="rId5" Type="http://schemas.openxmlformats.org/officeDocument/2006/relationships/slide" Target="slide12.xml"/><Relationship Id="rId15" Type="http://schemas.openxmlformats.org/officeDocument/2006/relationships/image" Target="../media/image23.jpeg"/><Relationship Id="rId23" Type="http://schemas.openxmlformats.org/officeDocument/2006/relationships/image" Target="../media/image27.jpeg"/><Relationship Id="rId10" Type="http://schemas.openxmlformats.org/officeDocument/2006/relationships/image" Target="../media/image13.wmf"/><Relationship Id="rId19" Type="http://schemas.openxmlformats.org/officeDocument/2006/relationships/image" Target="../media/image25.jpeg"/><Relationship Id="rId4" Type="http://schemas.openxmlformats.org/officeDocument/2006/relationships/image" Target="../media/image15.wmf"/><Relationship Id="rId9" Type="http://schemas.openxmlformats.org/officeDocument/2006/relationships/slide" Target="slide10.xml"/><Relationship Id="rId14" Type="http://schemas.openxmlformats.org/officeDocument/2006/relationships/slide" Target="slide17.xml"/><Relationship Id="rId22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4619625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Nanhua District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24563" y="5661025"/>
            <a:ext cx="4014787" cy="7016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ea typeface="新細明體" panose="02020500000000000000" pitchFamily="18" charset="-120"/>
              </a:rPr>
              <a:t>南化區</a:t>
            </a:r>
            <a:endParaRPr lang="en-US" altLang="zh-TW" sz="40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by car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6388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6389" name="Picture 11" descr="C:\Documents and Settings\Lin Yen-Han\Local Settings\Temporary Internet Files\Content.IE5\TIWVL98G\MC90008946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4019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935413" y="5445125"/>
            <a:ext cx="421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car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6391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bike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741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7412" name="群組 8"/>
          <p:cNvGrpSpPr>
            <a:grpSpLocks/>
          </p:cNvGrpSpPr>
          <p:nvPr/>
        </p:nvGrpSpPr>
        <p:grpSpPr bwMode="auto">
          <a:xfrm>
            <a:off x="4440238" y="1700213"/>
            <a:ext cx="2957512" cy="3527425"/>
            <a:chOff x="2916238" y="2349500"/>
            <a:chExt cx="2957512" cy="3527425"/>
          </a:xfrm>
        </p:grpSpPr>
        <p:pic>
          <p:nvPicPr>
            <p:cNvPr id="17415" name="Picture 8" descr="C:\Documents and Settings\Lin Yen-Han\Local Settings\Temporary Internet Files\Content.IE5\1YXU2USU\MC900318754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2636838"/>
              <a:ext cx="1662112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C:\Documents and Settings\Lin Yen-Han\Local Settings\Temporary Internet Files\Content.IE5\42GBSWAD\MC90029496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349500"/>
              <a:ext cx="1655762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935413" y="5445125"/>
            <a:ext cx="4468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bike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7414" name="Picture 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bus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843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8" y="1268413"/>
            <a:ext cx="8029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921125" y="5445125"/>
            <a:ext cx="426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bus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8438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taxi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945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460" name="Picture 6" descr="C:\Documents and Settings\Lin Yen-Han\Local Settings\Temporary Internet Files\Content.IE5\JH3U2ODA\MC9004190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27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151313" y="5445125"/>
            <a:ext cx="3819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I’ll go </a:t>
            </a:r>
            <a:r>
              <a:rPr lang="en-US" altLang="zh-TW" sz="4400" u="sng">
                <a:ea typeface="新細明體" panose="02020500000000000000" pitchFamily="18" charset="-120"/>
              </a:rPr>
              <a:t>by taxi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9462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893763"/>
            <a:ext cx="558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989138"/>
            <a:ext cx="16557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575" y="3860800"/>
            <a:ext cx="1487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963973" y="2547358"/>
            <a:ext cx="5732427" cy="114186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How can I get to the _______?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556613" y="4869161"/>
            <a:ext cx="4824536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go by 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0" smtClean="0">
                <a:ea typeface="新細明體" panose="02020500000000000000" pitchFamily="18" charset="-120"/>
              </a:rPr>
              <a:t>longans</a:t>
            </a:r>
            <a:endParaRPr lang="en-US" altLang="zh-TW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2150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079875" y="5445125"/>
            <a:ext cx="3798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longans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1509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http://i267.photobucket.com/albums/ii318/dabien310/Longan_zps2960b65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38" y="1844675"/>
            <a:ext cx="32956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b="0" smtClean="0">
                <a:ea typeface="新細明體" panose="02020500000000000000" pitchFamily="18" charset="-120"/>
              </a:rPr>
              <a:t>longan flower tea</a:t>
            </a:r>
            <a:endParaRPr lang="en-US" altLang="zh-TW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2253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782888" y="5445125"/>
            <a:ext cx="6430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longan flower tea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253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web2.tainan.gov.tw/nanhua/CP/10801/Images/633005682275000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4672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0" smtClean="0">
                <a:ea typeface="新細明體" panose="02020500000000000000" pitchFamily="18" charset="-120"/>
              </a:rPr>
              <a:t>dried mangoes</a:t>
            </a:r>
            <a:endParaRPr lang="en-US" altLang="zh-TW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2355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308350" y="5445125"/>
            <a:ext cx="5667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dried mangoes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355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ttp://web2.tainan.gov.tw/nanhua/CP/10801/Images/6335846803858437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1844675"/>
            <a:ext cx="45799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893763"/>
            <a:ext cx="558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989138"/>
            <a:ext cx="16557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575" y="3860800"/>
            <a:ext cx="1487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295800" y="2564905"/>
            <a:ext cx="5112568" cy="114186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575720" y="4869161"/>
            <a:ext cx="4752528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Vocabulary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5603" name="Picture 8" descr="C:\Documents and Settings\Lin Yen-Han\Local Settings\Temporary Internet Files\Content.IE5\1YXU2USU\MC900318754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4868863"/>
            <a:ext cx="7493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C:\Documents and Settings\Lin Yen-Han\Local Settings\Temporary Internet Files\Content.IE5\42GBSWAD\MC90029496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4868863"/>
            <a:ext cx="746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4868863"/>
            <a:ext cx="28733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Documents and Settings\Lin Yen-Han\Local Settings\Temporary Internet Files\Content.IE5\JH3U2ODA\MC900419090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4868863"/>
            <a:ext cx="19526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C:\Documents and Settings\Lin Yen-Han\Local Settings\Temporary Internet Files\Content.IE5\TIWVL98G\MC900089460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4905375"/>
            <a:ext cx="1812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5608" name="動作按鈕: 首頁 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5609" name="Picture 8" descr="http://web2.tainan.gov.tw/nanhua/CP/10801/Images/63300568227500000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150" y="1673225"/>
            <a:ext cx="20161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8" descr="http://web2.tainan.gov.tw/nanhua/CP/10801/Images/633584680385843750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963" y="1687513"/>
            <a:ext cx="206533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" descr="http://i267.photobucket.com/albums/ii318/dabien310/Longan_zps2960b65b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679575"/>
            <a:ext cx="14874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8" descr="http://web2.tainan.gov.tw/nanhua/CP/10800/Images/633005670682343750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0" y="1687513"/>
            <a:ext cx="19494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8" descr="http://www.siraya-nsa.gov.tw/WebUploadFile/Att10/10001499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275" y="3284538"/>
            <a:ext cx="28368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圖片 19" descr="圖片1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3" y="3284538"/>
            <a:ext cx="19478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8" descr="http://tour.tainan.gov.tw/Upload/Spot/ImgFile/229633427297755156250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463" y="3284538"/>
            <a:ext cx="19875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Contents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gray">
          <a:xfrm>
            <a:off x="3886200" y="48545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3602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gray">
          <a:xfrm>
            <a:off x="3657600" y="4321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3886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3602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1851025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Introduction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gray">
          <a:xfrm>
            <a:off x="365760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gray">
          <a:xfrm>
            <a:off x="3886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3602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gray">
          <a:xfrm>
            <a:off x="3657600" y="2644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gray">
          <a:xfrm>
            <a:off x="3887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3602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gray">
          <a:xfrm>
            <a:off x="3657600" y="3482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gray">
          <a:xfrm>
            <a:off x="3657600" y="5181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61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2679700"/>
            <a:ext cx="182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Vocabulary</a:t>
            </a:r>
          </a:p>
        </p:txBody>
      </p:sp>
      <p:sp>
        <p:nvSpPr>
          <p:cNvPr id="6162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3543300"/>
            <a:ext cx="215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Conversation</a:t>
            </a:r>
          </a:p>
        </p:txBody>
      </p:sp>
      <p:sp>
        <p:nvSpPr>
          <p:cNvPr id="6163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4365625"/>
            <a:ext cx="4011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Activity – Information Gap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 useBgFill="1">
        <p:nvSpPr>
          <p:cNvPr id="6164" name="動作按鈕: 首頁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893763"/>
            <a:ext cx="558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989138"/>
            <a:ext cx="16557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575" y="3860800"/>
            <a:ext cx="1487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295800" y="2564905"/>
            <a:ext cx="5112568" cy="114186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2" y="4869161"/>
            <a:ext cx="4536506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Nanhua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893763"/>
            <a:ext cx="558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989138"/>
            <a:ext cx="16557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575" y="3860800"/>
            <a:ext cx="1487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295800" y="2564905"/>
            <a:ext cx="5112568" cy="114186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2" y="4869161"/>
            <a:ext cx="4536506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893763"/>
            <a:ext cx="558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989138"/>
            <a:ext cx="16557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575" y="3860800"/>
            <a:ext cx="1487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295800" y="2564905"/>
            <a:ext cx="5112568" cy="114186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575720" y="4869161"/>
            <a:ext cx="4752528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9699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563" y="2636838"/>
            <a:ext cx="16652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639616" y="4293097"/>
            <a:ext cx="5616624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1747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2771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563" y="2636838"/>
            <a:ext cx="16652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639616" y="4293097"/>
            <a:ext cx="5616624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9600" b="1">
                <a:solidFill>
                  <a:srgbClr val="FF0000"/>
                </a:solidFill>
                <a:ea typeface="微軟正黑體" panose="020B0604030504040204" pitchFamily="34" charset="-120"/>
              </a:rPr>
              <a:t>Disney World</a:t>
            </a:r>
            <a:endParaRPr kumimoji="1" lang="zh-TW" altLang="en-US" sz="4000" b="1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686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563" y="2636838"/>
            <a:ext cx="16652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639616" y="4293097"/>
            <a:ext cx="5616624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8915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Introduction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598613"/>
            <a:ext cx="6161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6600825" y="1412875"/>
            <a:ext cx="406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Nanhua District is a rural district in the southeast of Tainan City. 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  <p:sp useBgFill="1">
        <p:nvSpPr>
          <p:cNvPr id="8197" name="動作按鈕: 首頁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357563"/>
            <a:ext cx="24145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sp>
        <p:nvSpPr>
          <p:cNvPr id="39939" name="內容版面配置區 2"/>
          <p:cNvSpPr txBox="1">
            <a:spLocks/>
          </p:cNvSpPr>
          <p:nvPr/>
        </p:nvSpPr>
        <p:spPr bwMode="gray">
          <a:xfrm>
            <a:off x="1981200" y="3644900"/>
            <a:ext cx="822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1. I will go to the Nanhu Ecology Park by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2. I will go to the Wushan Hiking Track by _______.</a:t>
            </a:r>
            <a:endParaRPr lang="zh-TW" altLang="en-US" sz="200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3. I will _____ _____ the Tan-Ho Temple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4. I _____ _____ _____ the _______ _______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5. ______________________________________________.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92375"/>
          <a:ext cx="6096000" cy="7937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96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39954" name="內容版面配置區 2"/>
          <p:cNvSpPr>
            <a:spLocks noGrp="1"/>
          </p:cNvSpPr>
          <p:nvPr>
            <p:ph idx="1"/>
          </p:nvPr>
        </p:nvSpPr>
        <p:spPr>
          <a:xfrm>
            <a:off x="2640013" y="1600200"/>
            <a:ext cx="728345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panose="02020500000000000000" pitchFamily="18" charset="-120"/>
              </a:rPr>
              <a:t>Writing exercise. Complete the sentences.</a:t>
            </a:r>
          </a:p>
        </p:txBody>
      </p:sp>
      <p:sp useBgFill="1">
        <p:nvSpPr>
          <p:cNvPr id="39955" name="動作按鈕: 首頁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9956" name="Picture 20" descr="C:\Documents and Settings\Lin Yen-Han\Local Settings\Temporary Internet Files\Content.IE5\O10MY2GU\MC90033230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585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92313" y="3789363"/>
          <a:ext cx="8229600" cy="20288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Q: How will you go to the ____________________?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Place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Nanhu Ecology Park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Wushan Hiking Track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Tan-Ho Temple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Nanhua Dam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farm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Your Friend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Transportation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71738"/>
          <a:ext cx="6096000" cy="7429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1009" name="內容版面配置區 2"/>
          <p:cNvSpPr txBox="1">
            <a:spLocks/>
          </p:cNvSpPr>
          <p:nvPr/>
        </p:nvSpPr>
        <p:spPr bwMode="gray">
          <a:xfrm>
            <a:off x="2628900" y="1600200"/>
            <a:ext cx="67071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Ask your friends and fill in the blanks.</a:t>
            </a:r>
          </a:p>
        </p:txBody>
      </p:sp>
      <p:sp useBgFill="1">
        <p:nvSpPr>
          <p:cNvPr id="41010" name="動作按鈕: 首頁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1011" name="Picture 52" descr="C:\Documents and Settings\Lin Yen-Han\Local Settings\Temporary Internet Files\Content.IE5\R4HNSO6G\MC90033985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7969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20800" y="4486275"/>
            <a:ext cx="10363200" cy="1165225"/>
          </a:xfrm>
        </p:spPr>
        <p:txBody>
          <a:bodyPr/>
          <a:lstStyle/>
          <a:p>
            <a:pPr eaLnBrk="1" hangingPunct="1"/>
            <a:r>
              <a:rPr lang="en-US" altLang="zh-TW" sz="6400" smtClean="0">
                <a:ea typeface="新細明體" panose="02020500000000000000" pitchFamily="18" charset="-120"/>
              </a:rPr>
              <a:t>Thank You!</a:t>
            </a:r>
          </a:p>
        </p:txBody>
      </p:sp>
      <p:sp>
        <p:nvSpPr>
          <p:cNvPr id="41987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893763"/>
            <a:ext cx="558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989138"/>
            <a:ext cx="16557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575" y="3860800"/>
            <a:ext cx="1487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295800" y="2564905"/>
            <a:ext cx="5112568" cy="114186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2" y="4869161"/>
            <a:ext cx="4536506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Nanhua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Tan-Ho Temple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126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268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255838" y="5445125"/>
            <a:ext cx="5929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Tan-Ho Temple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1270" name="Picture 8" descr="http://web2.tainan.gov.tw/nanhua/CP/10800/Images/6330056706823437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Nanhu Ecology Park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229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911350" y="5445125"/>
            <a:ext cx="6707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Nanhu Ecology Park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229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圖片 8" descr="圖片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150" y="1844675"/>
            <a:ext cx="43164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Wushan Hiking Track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331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208213" y="544512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Wushan hiking track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331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://www.siraya-nsa.gov.tw/WebUploadFile/Att10/100014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563" y="1844675"/>
            <a:ext cx="6288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631950" y="258763"/>
            <a:ext cx="6878638" cy="944562"/>
          </a:xfrm>
        </p:spPr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Nanhua Dam</a:t>
            </a:r>
          </a:p>
        </p:txBody>
      </p:sp>
      <p:sp useBgFill="1">
        <p:nvSpPr>
          <p:cNvPr id="1433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424113" y="5445125"/>
            <a:ext cx="7199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Nanhua Dam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4341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tour.tainan.gov.tw/Upload/Spot/ImgFile/229633427297755156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4021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893763"/>
            <a:ext cx="558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989138"/>
            <a:ext cx="16557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575" y="3860800"/>
            <a:ext cx="1487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295800" y="2564905"/>
            <a:ext cx="5112568" cy="114186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2" y="4869161"/>
            <a:ext cx="4536506" cy="1116285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_2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g_2</Template>
  <TotalTime>1700</TotalTime>
  <Words>393</Words>
  <Application>Microsoft Office PowerPoint</Application>
  <PresentationFormat>寬螢幕</PresentationFormat>
  <Paragraphs>96</Paragraphs>
  <Slides>32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Arial</vt:lpstr>
      <vt:lpstr>Comic Sans MS</vt:lpstr>
      <vt:lpstr>新細明體</vt:lpstr>
      <vt:lpstr>Times New Roman</vt:lpstr>
      <vt:lpstr>The Interzone</vt:lpstr>
      <vt:lpstr>微軟正黑體</vt:lpstr>
      <vt:lpstr>Arial Unicode MS</vt:lpstr>
      <vt:lpstr>Cambria Math</vt:lpstr>
      <vt:lpstr>Calibri</vt:lpstr>
      <vt:lpstr>g_2</vt:lpstr>
      <vt:lpstr>Nanhua District</vt:lpstr>
      <vt:lpstr>Contents</vt:lpstr>
      <vt:lpstr>Introduction</vt:lpstr>
      <vt:lpstr>PowerPoint 簡報</vt:lpstr>
      <vt:lpstr>Tan-Ho Temple</vt:lpstr>
      <vt:lpstr>Nanhu Ecology Park</vt:lpstr>
      <vt:lpstr>Wushan Hiking Track</vt:lpstr>
      <vt:lpstr>Nanhua Dam</vt:lpstr>
      <vt:lpstr>PowerPoint 簡報</vt:lpstr>
      <vt:lpstr>by car</vt:lpstr>
      <vt:lpstr>by bike</vt:lpstr>
      <vt:lpstr>by bus</vt:lpstr>
      <vt:lpstr>by taxi</vt:lpstr>
      <vt:lpstr>PowerPoint 簡報</vt:lpstr>
      <vt:lpstr>longans</vt:lpstr>
      <vt:lpstr>longan flower tea</vt:lpstr>
      <vt:lpstr>dried mangoes</vt:lpstr>
      <vt:lpstr>PowerPoint 簡報</vt:lpstr>
      <vt:lpstr>Vocabulary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Activity - Information Gap</vt:lpstr>
      <vt:lpstr>Activity - Information Gap</vt:lpstr>
      <vt:lpstr>Thank You!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Hannah</dc:creator>
  <cp:lastModifiedBy>user</cp:lastModifiedBy>
  <cp:revision>167</cp:revision>
  <cp:lastPrinted>2014-11-24T00:34:01Z</cp:lastPrinted>
  <dcterms:created xsi:type="dcterms:W3CDTF">2014-01-22T02:17:53Z</dcterms:created>
  <dcterms:modified xsi:type="dcterms:W3CDTF">2015-09-07T02:28:43Z</dcterms:modified>
</cp:coreProperties>
</file>