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notesMasterIdLst>
    <p:notesMasterId r:id="rId35"/>
  </p:notesMasterIdLst>
  <p:sldIdLst>
    <p:sldId id="256" r:id="rId2"/>
    <p:sldId id="297" r:id="rId3"/>
    <p:sldId id="298" r:id="rId4"/>
    <p:sldId id="300" r:id="rId5"/>
    <p:sldId id="301" r:id="rId6"/>
    <p:sldId id="299" r:id="rId7"/>
    <p:sldId id="303" r:id="rId8"/>
    <p:sldId id="304" r:id="rId9"/>
    <p:sldId id="302" r:id="rId10"/>
    <p:sldId id="262" r:id="rId11"/>
    <p:sldId id="293" r:id="rId12"/>
    <p:sldId id="294" r:id="rId13"/>
    <p:sldId id="270" r:id="rId14"/>
    <p:sldId id="281" r:id="rId15"/>
    <p:sldId id="258" r:id="rId16"/>
    <p:sldId id="283" r:id="rId17"/>
    <p:sldId id="259" r:id="rId18"/>
    <p:sldId id="284" r:id="rId19"/>
    <p:sldId id="264" r:id="rId20"/>
    <p:sldId id="285" r:id="rId21"/>
    <p:sldId id="265" r:id="rId22"/>
    <p:sldId id="286" r:id="rId23"/>
    <p:sldId id="266" r:id="rId24"/>
    <p:sldId id="287" r:id="rId25"/>
    <p:sldId id="261" r:id="rId26"/>
    <p:sldId id="278" r:id="rId27"/>
    <p:sldId id="260" r:id="rId28"/>
    <p:sldId id="288" r:id="rId29"/>
    <p:sldId id="263" r:id="rId30"/>
    <p:sldId id="289" r:id="rId31"/>
    <p:sldId id="290" r:id="rId32"/>
    <p:sldId id="292" r:id="rId33"/>
    <p:sldId id="29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0" autoAdjust="0"/>
    <p:restoredTop sz="94660"/>
  </p:normalViewPr>
  <p:slideViewPr>
    <p:cSldViewPr showGuides="1">
      <p:cViewPr varScale="1">
        <p:scale>
          <a:sx n="48" d="100"/>
          <a:sy n="48" d="100"/>
        </p:scale>
        <p:origin x="8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74B61-295E-4DC8-BB6F-BF90D406D0E3}" type="datetimeFigureOut">
              <a:rPr lang="zh-TW" altLang="en-US" smtClean="0"/>
              <a:t>2017/9/13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C98EE-EFC9-4C1B-AF65-80F0EA39BF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87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918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2433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879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044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055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8415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3293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962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0236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0723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60279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9784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82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68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image" Target="../media/image22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5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40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60579" y="221416"/>
            <a:ext cx="3240360" cy="1777320"/>
          </a:xfrm>
        </p:spPr>
        <p:txBody>
          <a:bodyPr/>
          <a:lstStyle/>
          <a:p>
            <a:r>
              <a:rPr lang="en-US" altLang="zh-TW" sz="8800" dirty="0" smtClean="0"/>
              <a:t>go bag</a:t>
            </a:r>
            <a:endParaRPr lang="zh-TW" altLang="en-US" sz="8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70" y="1965960"/>
            <a:ext cx="4404378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344" y="188640"/>
            <a:ext cx="11881320" cy="1777320"/>
          </a:xfrm>
        </p:spPr>
        <p:txBody>
          <a:bodyPr/>
          <a:lstStyle/>
          <a:p>
            <a:r>
              <a:rPr lang="en-US" altLang="zh-TW" sz="8800" dirty="0"/>
              <a:t>Is it a school bag?</a:t>
            </a:r>
            <a:endParaRPr lang="zh-TW" altLang="en-US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392754"/>
            <a:ext cx="4680520" cy="4757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40204">
            <a:off x="3767676" y="2464944"/>
            <a:ext cx="3124326" cy="1613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2104" y="2276872"/>
            <a:ext cx="3623319" cy="36233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2" y="4328851"/>
            <a:ext cx="3808365" cy="225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0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344" y="188640"/>
            <a:ext cx="11881320" cy="1777320"/>
          </a:xfrm>
        </p:spPr>
        <p:txBody>
          <a:bodyPr/>
          <a:lstStyle/>
          <a:p>
            <a:r>
              <a:rPr lang="en-US" altLang="zh-TW" sz="8800" dirty="0"/>
              <a:t>It’s a go bag!</a:t>
            </a:r>
            <a:endParaRPr lang="zh-TW" altLang="en-US" sz="8800" dirty="0"/>
          </a:p>
        </p:txBody>
      </p:sp>
      <p:pic>
        <p:nvPicPr>
          <p:cNvPr id="10" name="Picture 6" descr="「新台幣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306">
            <a:off x="3753625" y="4164603"/>
            <a:ext cx="2181758" cy="92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178" y="3896279"/>
            <a:ext cx="961254" cy="233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orch by hatalar2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210">
            <a:off x="1737107" y="1361847"/>
            <a:ext cx="2807853" cy="252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9562">
            <a:off x="2404604" y="3110729"/>
            <a:ext cx="1164924" cy="12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AG-1 by terratim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969" y="4520522"/>
            <a:ext cx="1268358" cy="10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548680"/>
            <a:ext cx="5346749" cy="543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9 0.00301 L 0.21719 0.04306 C 0.2401 0.05209 0.27448 0.05695 0.31068 0.05695 C 0.35182 0.05695 0.38477 0.05209 0.40768 0.04306 L 0.5181 0.00301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10781 0.04004 C 0.1302 0.04907 0.16393 0.05393 0.19934 0.05393 C 0.23958 0.05393 0.27187 0.04907 0.29427 0.04004 L 0.40221 4.44444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13177 0.04005 C 0.15925 0.04908 0.20039 0.05394 0.24388 0.05394 C 0.29297 0.05394 0.33242 0.04908 0.3599 0.04005 L 0.49193 -3.7037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96" y="26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2826 0.10278 C 0.15495 0.12593 0.19505 0.13843 0.23711 0.13843 C 0.2849 0.13843 0.32331 0.12593 0.35 0.10278 L 0.47865 -3.7037E-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32" y="69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5972 L 0.1698 0.02454 C 0.20508 0.04352 0.25834 0.05394 0.31407 0.05394 C 0.37735 0.05394 0.42813 0.04352 0.46355 0.02454 L 0.6336 -0.0597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80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19900" dirty="0"/>
              <a:t>money</a:t>
            </a:r>
            <a:endParaRPr lang="zh-TW" altLang="en-US" sz="19900" dirty="0"/>
          </a:p>
        </p:txBody>
      </p:sp>
      <p:pic>
        <p:nvPicPr>
          <p:cNvPr id="1026" name="Picture 2" descr="「新台幣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2" y="2894566"/>
            <a:ext cx="5724378" cy="355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新台幣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869160"/>
            <a:ext cx="4176464" cy="17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新台幣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983" y="2894566"/>
            <a:ext cx="4680520" cy="197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2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352" y="260648"/>
            <a:ext cx="11665296" cy="1356360"/>
          </a:xfrm>
        </p:spPr>
        <p:txBody>
          <a:bodyPr/>
          <a:lstStyle/>
          <a:p>
            <a:r>
              <a:rPr lang="en-US" altLang="zh-TW" sz="8000" dirty="0"/>
              <a:t>Does </a:t>
            </a:r>
            <a:r>
              <a:rPr lang="en-US" altLang="zh-TW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</a:t>
            </a:r>
            <a:r>
              <a:rPr lang="en-US" altLang="zh-TW" sz="8000" dirty="0">
                <a:solidFill>
                  <a:srgbClr val="C00000"/>
                </a:solidFill>
              </a:rPr>
              <a:t> </a:t>
            </a:r>
            <a:r>
              <a:rPr lang="en-US" altLang="zh-TW" sz="8000" dirty="0"/>
              <a:t>go</a:t>
            </a:r>
            <a:r>
              <a:rPr lang="en-US" altLang="zh-TW" sz="8000" dirty="0">
                <a:solidFill>
                  <a:srgbClr val="C00000"/>
                </a:solidFill>
              </a:rPr>
              <a:t> </a:t>
            </a:r>
            <a:r>
              <a:rPr lang="en-US" altLang="zh-TW" sz="8000" dirty="0"/>
              <a:t>in the bag?</a:t>
            </a:r>
            <a:endParaRPr lang="zh-TW" altLang="en-US" sz="8000" dirty="0"/>
          </a:p>
        </p:txBody>
      </p:sp>
      <p:pic>
        <p:nvPicPr>
          <p:cNvPr id="4" name="Picture 6" descr="「新台幣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54">
            <a:off x="511391" y="1953384"/>
            <a:ext cx="3390343" cy="14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97" y="1965960"/>
            <a:ext cx="48101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875 0.366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1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 jacket</a:t>
            </a:r>
            <a:endParaRPr lang="zh-TW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16" y="2420888"/>
            <a:ext cx="4392488" cy="408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8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268760"/>
            <a:ext cx="3421963" cy="31801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352" y="260648"/>
            <a:ext cx="11665296" cy="1356360"/>
          </a:xfrm>
        </p:spPr>
        <p:txBody>
          <a:bodyPr/>
          <a:lstStyle/>
          <a:p>
            <a:r>
              <a:rPr lang="en-US" altLang="zh-TW" sz="8000" dirty="0"/>
              <a:t>Does a </a:t>
            </a:r>
            <a:r>
              <a:rPr lang="en-US" altLang="zh-TW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jacket</a:t>
            </a:r>
            <a:r>
              <a:rPr lang="en-US" altLang="zh-TW" sz="8000" dirty="0">
                <a:solidFill>
                  <a:srgbClr val="C00000"/>
                </a:solidFill>
              </a:rPr>
              <a:t> </a:t>
            </a:r>
            <a:r>
              <a:rPr lang="en-US" altLang="zh-TW" sz="8000" dirty="0"/>
              <a:t>go</a:t>
            </a:r>
            <a:r>
              <a:rPr lang="en-US" altLang="zh-TW" sz="8000" dirty="0">
                <a:solidFill>
                  <a:srgbClr val="C00000"/>
                </a:solidFill>
              </a:rPr>
              <a:t> </a:t>
            </a:r>
            <a:r>
              <a:rPr lang="en-US" altLang="zh-TW" sz="8000" dirty="0"/>
              <a:t>in the bag?</a:t>
            </a:r>
            <a:endParaRPr lang="zh-TW" altLang="en-US" sz="8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97" y="1965960"/>
            <a:ext cx="48101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3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30208 0.225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112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 radio</a:t>
            </a:r>
            <a:endParaRPr lang="zh-TW" altLang="en-US" dirty="0"/>
          </a:p>
        </p:txBody>
      </p:sp>
      <p:pic>
        <p:nvPicPr>
          <p:cNvPr id="4098" name="Picture 2" descr="Antique Radio 01 by Arvin61r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544761"/>
            <a:ext cx="5400600" cy="388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adio portable by cri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544761"/>
            <a:ext cx="4549044" cy="377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65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352" y="260648"/>
            <a:ext cx="11665296" cy="1356360"/>
          </a:xfrm>
        </p:spPr>
        <p:txBody>
          <a:bodyPr/>
          <a:lstStyle/>
          <a:p>
            <a:r>
              <a:rPr lang="en-US" altLang="zh-TW" sz="8000" dirty="0"/>
              <a:t>Does a </a:t>
            </a:r>
            <a:r>
              <a:rPr lang="en-US" altLang="zh-TW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</a:t>
            </a:r>
            <a:r>
              <a:rPr lang="en-US" altLang="zh-TW" sz="8000" dirty="0">
                <a:solidFill>
                  <a:srgbClr val="C00000"/>
                </a:solidFill>
              </a:rPr>
              <a:t> </a:t>
            </a:r>
            <a:r>
              <a:rPr lang="en-US" altLang="zh-TW" sz="8000" dirty="0"/>
              <a:t>go</a:t>
            </a:r>
            <a:r>
              <a:rPr lang="en-US" altLang="zh-TW" sz="8000" dirty="0">
                <a:solidFill>
                  <a:srgbClr val="C00000"/>
                </a:solidFill>
              </a:rPr>
              <a:t> </a:t>
            </a:r>
            <a:r>
              <a:rPr lang="en-US" altLang="zh-TW" sz="8000" dirty="0"/>
              <a:t>in the bag?</a:t>
            </a:r>
            <a:endParaRPr lang="zh-TW" altLang="en-US" sz="80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6454">
            <a:off x="626265" y="1934701"/>
            <a:ext cx="3006981" cy="216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97" y="1965960"/>
            <a:ext cx="48101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875 0.366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1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water</a:t>
            </a:r>
            <a:endParaRPr lang="zh-TW" altLang="en-US" dirty="0"/>
          </a:p>
        </p:txBody>
      </p:sp>
      <p:pic>
        <p:nvPicPr>
          <p:cNvPr id="5122" name="Picture 2" descr="Water bottle by Onsemeli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636912"/>
            <a:ext cx="1524040" cy="370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ater bottle by cprost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2467399"/>
            <a:ext cx="2073576" cy="387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ater bottle by cprost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467399"/>
            <a:ext cx="2073576" cy="387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ater bottle by Onsemeli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32" y="2636912"/>
            <a:ext cx="1524040" cy="370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ater bottle by Onsemeli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15" y="2651049"/>
            <a:ext cx="1524040" cy="370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6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2924944"/>
            <a:ext cx="3133725" cy="30289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4288" y="1340768"/>
            <a:ext cx="1231427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5715" y="1340768"/>
            <a:ext cx="168161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Earth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0056" y="5157192"/>
            <a:ext cx="156966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dirty="0"/>
              <a:t>地球</a:t>
            </a:r>
          </a:p>
        </p:txBody>
      </p:sp>
    </p:spTree>
    <p:extLst>
      <p:ext uri="{BB962C8B-B14F-4D97-AF65-F5344CB8AC3E}">
        <p14:creationId xmlns:p14="http://schemas.microsoft.com/office/powerpoint/2010/main" val="236420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352" y="260648"/>
            <a:ext cx="11665296" cy="1356360"/>
          </a:xfrm>
        </p:spPr>
        <p:txBody>
          <a:bodyPr/>
          <a:lstStyle/>
          <a:p>
            <a:r>
              <a:rPr lang="en-US" altLang="zh-TW" sz="8000" dirty="0"/>
              <a:t>Does </a:t>
            </a:r>
            <a:r>
              <a:rPr lang="en-US" altLang="zh-TW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r>
              <a:rPr lang="en-US" altLang="zh-TW" sz="8000" dirty="0">
                <a:solidFill>
                  <a:srgbClr val="C00000"/>
                </a:solidFill>
              </a:rPr>
              <a:t> </a:t>
            </a:r>
            <a:r>
              <a:rPr lang="en-US" altLang="zh-TW" sz="8000" dirty="0"/>
              <a:t>go in the bag?</a:t>
            </a:r>
            <a:endParaRPr lang="zh-TW" altLang="en-US" sz="80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6454">
            <a:off x="916226" y="999375"/>
            <a:ext cx="1316808" cy="319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97" y="1965960"/>
            <a:ext cx="48101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5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1172 0.21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10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cookies</a:t>
            </a:r>
            <a:endParaRPr lang="zh-TW" altLang="en-US" dirty="0"/>
          </a:p>
        </p:txBody>
      </p:sp>
      <p:pic>
        <p:nvPicPr>
          <p:cNvPr id="6146" name="Picture 2" descr="Cookie by jack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3066042"/>
            <a:ext cx="2732342" cy="27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okie by jack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44" y="3066042"/>
            <a:ext cx="2732342" cy="27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okie by jack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3041670"/>
            <a:ext cx="2732342" cy="27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0" b="89954" l="3429" r="96762">
                        <a14:foregroundMark x1="3429" y1="47032" x2="12762" y2="43836"/>
                        <a14:foregroundMark x1="65143" y1="4110" x2="65143" y2="4110"/>
                        <a14:foregroundMark x1="93143" y1="41096" x2="93143" y2="41096"/>
                        <a14:foregroundMark x1="96952" y1="45205" x2="96952" y2="45205"/>
                        <a14:foregroundMark x1="36190" y1="89954" x2="36190" y2="89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296" y="1617878"/>
            <a:ext cx="4169107" cy="173911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352" y="260648"/>
            <a:ext cx="11665296" cy="1356360"/>
          </a:xfrm>
        </p:spPr>
        <p:txBody>
          <a:bodyPr/>
          <a:lstStyle/>
          <a:p>
            <a:r>
              <a:rPr lang="en-US" altLang="zh-TW" sz="8000" dirty="0"/>
              <a:t>Do </a:t>
            </a:r>
            <a:r>
              <a:rPr lang="en-US" altLang="zh-TW" sz="8000" dirty="0">
                <a:solidFill>
                  <a:srgbClr val="FF0000"/>
                </a:solidFill>
              </a:rPr>
              <a:t>cookies </a:t>
            </a:r>
            <a:r>
              <a:rPr lang="en-US" altLang="zh-TW" sz="8000" dirty="0"/>
              <a:t>go in the bag?</a:t>
            </a:r>
            <a:endParaRPr lang="zh-TW" altLang="en-US" sz="8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97" y="1965960"/>
            <a:ext cx="48101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26054 0.326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62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 knife</a:t>
            </a:r>
            <a:endParaRPr lang="zh-TW" altLang="en-US" dirty="0"/>
          </a:p>
        </p:txBody>
      </p:sp>
      <p:pic>
        <p:nvPicPr>
          <p:cNvPr id="7170" name="Picture 2" descr="Swiss Army Knife by gnok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852936"/>
            <a:ext cx="4680520" cy="369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 swiss knife by yves_guill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626786"/>
            <a:ext cx="5924197" cy="367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9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352" y="260648"/>
            <a:ext cx="11665296" cy="1356360"/>
          </a:xfrm>
        </p:spPr>
        <p:txBody>
          <a:bodyPr/>
          <a:lstStyle/>
          <a:p>
            <a:r>
              <a:rPr lang="en-US" altLang="zh-TW" sz="8000" dirty="0"/>
              <a:t>Does a </a:t>
            </a:r>
            <a:r>
              <a:rPr lang="en-US" altLang="zh-TW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knife</a:t>
            </a:r>
            <a:r>
              <a:rPr lang="en-US" altLang="zh-TW" sz="8000" dirty="0">
                <a:solidFill>
                  <a:srgbClr val="C00000"/>
                </a:solidFill>
              </a:rPr>
              <a:t> </a:t>
            </a:r>
            <a:r>
              <a:rPr lang="en-US" altLang="zh-TW" sz="8000" dirty="0"/>
              <a:t>go in the bag?</a:t>
            </a:r>
            <a:endParaRPr lang="zh-TW" altLang="en-US" sz="80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6454">
            <a:off x="882679" y="1656366"/>
            <a:ext cx="2435847" cy="192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97" y="1965960"/>
            <a:ext cx="48101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875 0.366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1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16600" dirty="0" smtClean="0"/>
              <a:t>a flashlight</a:t>
            </a:r>
            <a:endParaRPr lang="zh-TW" altLang="en-US" sz="16600" dirty="0"/>
          </a:p>
        </p:txBody>
      </p:sp>
      <p:pic>
        <p:nvPicPr>
          <p:cNvPr id="8194" name="Picture 2" descr="torch by hatalar2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" y="2710339"/>
            <a:ext cx="4608512" cy="414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「Flash light」的圖片搜尋結果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195931"/>
            <a:ext cx="4830421" cy="466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「Flash light」的圖片搜尋結果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54272">
            <a:off x="4279765" y="1968590"/>
            <a:ext cx="3978761" cy="384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352" y="260648"/>
            <a:ext cx="11665296" cy="1356360"/>
          </a:xfrm>
        </p:spPr>
        <p:txBody>
          <a:bodyPr/>
          <a:lstStyle/>
          <a:p>
            <a:r>
              <a:rPr lang="en-US" altLang="zh-TW" sz="7200" dirty="0"/>
              <a:t>Does a </a:t>
            </a:r>
            <a:r>
              <a:rPr lang="en-US" altLang="zh-TW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flashlight</a:t>
            </a:r>
            <a:r>
              <a:rPr lang="en-US" altLang="zh-TW" sz="7200" dirty="0">
                <a:solidFill>
                  <a:srgbClr val="C00000"/>
                </a:solidFill>
              </a:rPr>
              <a:t> </a:t>
            </a:r>
            <a:r>
              <a:rPr lang="en-US" altLang="zh-TW" sz="7200" dirty="0"/>
              <a:t>go</a:t>
            </a:r>
            <a:r>
              <a:rPr lang="en-US" altLang="zh-TW" sz="7200" dirty="0">
                <a:solidFill>
                  <a:srgbClr val="C00000"/>
                </a:solidFill>
              </a:rPr>
              <a:t> </a:t>
            </a:r>
            <a:r>
              <a:rPr lang="en-US" altLang="zh-TW" sz="7200" dirty="0"/>
              <a:t>in the bag?</a:t>
            </a:r>
            <a:endParaRPr lang="zh-TW" altLang="en-US" sz="72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317476">
            <a:off x="1327251" y="725143"/>
            <a:ext cx="2226642" cy="200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97" y="1965960"/>
            <a:ext cx="48101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875 0.366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1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13800" dirty="0" smtClean="0"/>
              <a:t>a first </a:t>
            </a:r>
            <a:r>
              <a:rPr lang="en-US" altLang="zh-TW" sz="13800" dirty="0"/>
              <a:t>aid kit</a:t>
            </a:r>
            <a:endParaRPr lang="zh-TW" altLang="en-US" sz="13800" dirty="0"/>
          </a:p>
        </p:txBody>
      </p:sp>
      <p:pic>
        <p:nvPicPr>
          <p:cNvPr id="9222" name="Picture 6" descr="「First aid kit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369545"/>
            <a:ext cx="7056784" cy="396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AG-1 by terrat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780928"/>
            <a:ext cx="3580520" cy="300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60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352" y="260648"/>
            <a:ext cx="11665296" cy="1356360"/>
          </a:xfrm>
        </p:spPr>
        <p:txBody>
          <a:bodyPr/>
          <a:lstStyle/>
          <a:p>
            <a:r>
              <a:rPr lang="en-US" altLang="zh-TW" sz="6600" dirty="0"/>
              <a:t>Does a </a:t>
            </a:r>
            <a:r>
              <a:rPr lang="en-US" altLang="zh-TW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aid kit</a:t>
            </a:r>
            <a:r>
              <a:rPr lang="en-US" altLang="zh-TW" sz="6600" dirty="0">
                <a:solidFill>
                  <a:srgbClr val="C00000"/>
                </a:solidFill>
              </a:rPr>
              <a:t> </a:t>
            </a:r>
            <a:r>
              <a:rPr lang="en-US" altLang="zh-TW" sz="6600" dirty="0"/>
              <a:t>go in the bag?</a:t>
            </a:r>
            <a:endParaRPr lang="zh-TW" altLang="en-US" sz="66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6454">
            <a:off x="858587" y="1431205"/>
            <a:ext cx="2528565" cy="212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97" y="1965960"/>
            <a:ext cx="48101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2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2875 0.366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1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13000" dirty="0"/>
              <a:t>canned food</a:t>
            </a:r>
            <a:endParaRPr lang="zh-TW" altLang="en-US" sz="13000" dirty="0"/>
          </a:p>
        </p:txBody>
      </p:sp>
      <p:pic>
        <p:nvPicPr>
          <p:cNvPr id="10246" name="Picture 6" descr="「Canned food」的圖片搜尋結果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474623"/>
            <a:ext cx="4661148" cy="406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anned%20food%20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486348"/>
            <a:ext cx="3950070" cy="406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41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4845" y="1412776"/>
            <a:ext cx="168161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Earth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9696" y="5805264"/>
            <a:ext cx="8450187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5400" dirty="0"/>
              <a:t>陸地；地面，</a:t>
            </a:r>
            <a:r>
              <a:rPr lang="zh-TW" altLang="en-US" sz="5400" dirty="0" smtClean="0"/>
              <a:t>地上</a:t>
            </a:r>
            <a:r>
              <a:rPr lang="zh-TW" altLang="en-US" sz="5400" dirty="0"/>
              <a:t>，</a:t>
            </a:r>
            <a:r>
              <a:rPr lang="zh-TW" altLang="en-US" sz="5400" dirty="0" smtClean="0"/>
              <a:t>土</a:t>
            </a:r>
            <a:r>
              <a:rPr lang="zh-TW" altLang="en-US" sz="5400" dirty="0"/>
              <a:t>，</a:t>
            </a:r>
            <a:r>
              <a:rPr lang="zh-TW" altLang="en-US" sz="5400" dirty="0" smtClean="0"/>
              <a:t>泥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14615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3352" y="260648"/>
            <a:ext cx="11665296" cy="1356360"/>
          </a:xfrm>
        </p:spPr>
        <p:txBody>
          <a:bodyPr/>
          <a:lstStyle/>
          <a:p>
            <a:r>
              <a:rPr lang="en-US" altLang="zh-TW" sz="6600" dirty="0"/>
              <a:t>Does </a:t>
            </a:r>
            <a:r>
              <a:rPr lang="en-US" altLang="zh-TW" sz="6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canned food</a:t>
            </a:r>
            <a:r>
              <a:rPr lang="en-US" altLang="zh-TW" sz="6600" dirty="0">
                <a:solidFill>
                  <a:srgbClr val="C00000"/>
                </a:solidFill>
              </a:rPr>
              <a:t> </a:t>
            </a:r>
            <a:r>
              <a:rPr lang="en-US" altLang="zh-TW" sz="6600" dirty="0"/>
              <a:t>go in the bag?</a:t>
            </a:r>
            <a:endParaRPr lang="zh-TW" altLang="en-US" sz="66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6454">
            <a:off x="1437852" y="1127100"/>
            <a:ext cx="1873391" cy="193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97" y="1965960"/>
            <a:ext cx="48101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2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875 0.366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1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168751" y="5772503"/>
            <a:ext cx="2315765" cy="702144"/>
            <a:chOff x="3476603" y="5489498"/>
            <a:chExt cx="1982834" cy="507952"/>
          </a:xfrm>
        </p:grpSpPr>
        <p:pic>
          <p:nvPicPr>
            <p:cNvPr id="8" name="Picture 2" descr="Cookie by jack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603" y="5493394"/>
              <a:ext cx="502790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ookie by jack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625" y="5489498"/>
              <a:ext cx="502790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ookie by jack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647" y="5489498"/>
              <a:ext cx="502790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Water bottle by Onsemeli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85" y="5295306"/>
            <a:ext cx="392495" cy="9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ater bottle by Onsemeli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52" y="5295306"/>
            <a:ext cx="392495" cy="9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ater bottle by Onsemeli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719" y="5295305"/>
            <a:ext cx="392495" cy="9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wiss Army Knife by gnok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02" y="2830177"/>
            <a:ext cx="1795643" cy="14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ntique Radio 01 by Arvin61r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966" y="2683281"/>
            <a:ext cx="1870192" cy="13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8035817" y="1551092"/>
            <a:ext cx="3737995" cy="1356360"/>
          </a:xfrm>
        </p:spPr>
        <p:txBody>
          <a:bodyPr/>
          <a:lstStyle/>
          <a:p>
            <a:r>
              <a:rPr lang="en-US" altLang="zh-TW" sz="8800" dirty="0"/>
              <a:t>a radio</a:t>
            </a:r>
            <a:endParaRPr lang="zh-TW" altLang="en-US" sz="8800" dirty="0"/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2466253" y="4593240"/>
            <a:ext cx="3989787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800" dirty="0"/>
              <a:t>cookies</a:t>
            </a:r>
            <a:endParaRPr lang="zh-TW" altLang="en-US" sz="8800" dirty="0"/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6456040" y="3933056"/>
            <a:ext cx="3737995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800" dirty="0"/>
              <a:t>water</a:t>
            </a:r>
            <a:endParaRPr lang="zh-TW" altLang="en-US" sz="8800" dirty="0"/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4067485" y="1587432"/>
            <a:ext cx="3737995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800" dirty="0"/>
              <a:t>a knife</a:t>
            </a:r>
            <a:endParaRPr lang="zh-TW" altLang="en-US" sz="8800" dirty="0"/>
          </a:p>
        </p:txBody>
      </p:sp>
      <p:sp>
        <p:nvSpPr>
          <p:cNvPr id="22" name="Rounded Rectangle 21"/>
          <p:cNvSpPr/>
          <p:nvPr/>
        </p:nvSpPr>
        <p:spPr>
          <a:xfrm>
            <a:off x="206104" y="238532"/>
            <a:ext cx="11794552" cy="13489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240980" y="194732"/>
            <a:ext cx="11593288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7200" dirty="0"/>
              <a:t>Does _______ go in the bag?</a:t>
            </a:r>
            <a:endParaRPr lang="zh-TW" altLang="en-US" sz="7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212122"/>
            <a:ext cx="1946137" cy="1808609"/>
          </a:xfrm>
          <a:prstGeom prst="rect">
            <a:avLst/>
          </a:prstGeom>
        </p:spPr>
      </p:pic>
      <p:sp>
        <p:nvSpPr>
          <p:cNvPr id="24" name="標題 1"/>
          <p:cNvSpPr txBox="1">
            <a:spLocks/>
          </p:cNvSpPr>
          <p:nvPr/>
        </p:nvSpPr>
        <p:spPr>
          <a:xfrm>
            <a:off x="-240704" y="2260619"/>
            <a:ext cx="4553891" cy="845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8800" dirty="0"/>
              <a:t>a jacket</a:t>
            </a:r>
            <a:endParaRPr lang="zh-TW" altLang="en-US" sz="8800" dirty="0"/>
          </a:p>
        </p:txBody>
      </p:sp>
    </p:spTree>
    <p:extLst>
      <p:ext uri="{BB962C8B-B14F-4D97-AF65-F5344CB8AC3E}">
        <p14:creationId xmlns:p14="http://schemas.microsoft.com/office/powerpoint/2010/main" val="374409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/>
        </p:nvSpPr>
        <p:spPr>
          <a:xfrm>
            <a:off x="677574" y="1798625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677574" y="3131598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696454" y="4240151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Shape 327"/>
          <p:cNvSpPr/>
          <p:nvPr/>
        </p:nvSpPr>
        <p:spPr>
          <a:xfrm>
            <a:off x="677574" y="5429260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4439816" y="1798625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4439816" y="3131598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/>
          <p:cNvSpPr/>
          <p:nvPr/>
        </p:nvSpPr>
        <p:spPr>
          <a:xfrm>
            <a:off x="4458696" y="4240151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Shape 331"/>
          <p:cNvSpPr/>
          <p:nvPr/>
        </p:nvSpPr>
        <p:spPr>
          <a:xfrm>
            <a:off x="4439816" y="5429260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2548044" y="1798625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2548044" y="3131598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2566925" y="4240151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2548044" y="5429260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6222907" y="1874825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Shape 337"/>
          <p:cNvSpPr/>
          <p:nvPr/>
        </p:nvSpPr>
        <p:spPr>
          <a:xfrm>
            <a:off x="6222907" y="3131598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6241787" y="4316351"/>
            <a:ext cx="1251599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6222907" y="5124460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9142286" y="1874825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Shape 341"/>
          <p:cNvSpPr/>
          <p:nvPr/>
        </p:nvSpPr>
        <p:spPr>
          <a:xfrm>
            <a:off x="9142286" y="3131598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/>
          <p:nvPr/>
        </p:nvSpPr>
        <p:spPr>
          <a:xfrm>
            <a:off x="9161167" y="4316351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9142286" y="5124460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7680177" y="1874825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7680177" y="3131598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7699057" y="4316351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Shape 347"/>
          <p:cNvSpPr/>
          <p:nvPr/>
        </p:nvSpPr>
        <p:spPr>
          <a:xfrm>
            <a:off x="7680177" y="5124460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10603375" y="1874825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10603375" y="3131598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10622256" y="4316351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/>
          <p:nvPr/>
        </p:nvSpPr>
        <p:spPr>
          <a:xfrm>
            <a:off x="10603375" y="5505460"/>
            <a:ext cx="1251600" cy="10131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481743">
            <a:off x="4999126" y="1667580"/>
            <a:ext cx="986952" cy="1357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35931" y="1680237"/>
            <a:ext cx="1412230" cy="1212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528743">
            <a:off x="3517533" y="3347409"/>
            <a:ext cx="1418589" cy="119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81995" y="3284812"/>
            <a:ext cx="1575300" cy="11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320226">
            <a:off x="1843162" y="5072673"/>
            <a:ext cx="1500315" cy="126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382754">
            <a:off x="1790398" y="1909578"/>
            <a:ext cx="1459436" cy="87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530794">
            <a:off x="539421" y="3439770"/>
            <a:ext cx="934990" cy="1189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302792">
            <a:off x="4952688" y="4993288"/>
            <a:ext cx="997306" cy="122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5400000">
            <a:off x="5077880" y="3397409"/>
            <a:ext cx="1124700" cy="12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774069">
            <a:off x="3644228" y="5071763"/>
            <a:ext cx="915377" cy="129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9174" y="5150820"/>
            <a:ext cx="1415100" cy="1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4946736">
            <a:off x="10605213" y="5115912"/>
            <a:ext cx="1096686" cy="127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26192" y="1852625"/>
            <a:ext cx="1398000" cy="12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5107401">
            <a:off x="7897823" y="5184537"/>
            <a:ext cx="1111624" cy="122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394044" y="3618561"/>
            <a:ext cx="798300" cy="12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7653772">
            <a:off x="9359242" y="2103067"/>
            <a:ext cx="1327051" cy="113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9966357">
            <a:off x="10880666" y="1970840"/>
            <a:ext cx="879533" cy="122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715334" y="3517980"/>
            <a:ext cx="1213314" cy="134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-6005125">
            <a:off x="9504006" y="3397529"/>
            <a:ext cx="1015897" cy="1226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 rot="-6266210">
            <a:off x="9362365" y="5293609"/>
            <a:ext cx="995842" cy="118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-5400000">
            <a:off x="6433809" y="5120821"/>
            <a:ext cx="1369500" cy="122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 rot="-5697738">
            <a:off x="7892371" y="1960025"/>
            <a:ext cx="1401151" cy="122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 rot="922917">
            <a:off x="3355611" y="1819138"/>
            <a:ext cx="1236181" cy="122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 rot="-8495188">
            <a:off x="6503341" y="3292664"/>
            <a:ext cx="1561872" cy="139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8681698" y="258384"/>
            <a:ext cx="1226400" cy="12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850874" y="285200"/>
            <a:ext cx="1120200" cy="1135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Shape 384"/>
          <p:cNvCxnSpPr/>
          <p:nvPr/>
        </p:nvCxnSpPr>
        <p:spPr>
          <a:xfrm flipH="1">
            <a:off x="6344231" y="1562448"/>
            <a:ext cx="38400" cy="5280600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5" name="Shape 385"/>
          <p:cNvCxnSpPr/>
          <p:nvPr/>
        </p:nvCxnSpPr>
        <p:spPr>
          <a:xfrm>
            <a:off x="235850" y="1500225"/>
            <a:ext cx="11734500" cy="130800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4047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68008" y="260648"/>
            <a:ext cx="5760640" cy="63367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3352" y="260648"/>
            <a:ext cx="5904656" cy="6336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06" y="612150"/>
            <a:ext cx="5936925" cy="552545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77574" y="731825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39" y="999665"/>
            <a:ext cx="4604578" cy="4750424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677574" y="2140998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96454" y="3630552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77574" y="5124461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439816" y="731825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439816" y="2140998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458696" y="3630552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439816" y="5124461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548045" y="731825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548045" y="2140998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566925" y="3630552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548045" y="5124461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746039" y="731825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889731" y="5179666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0086372" y="685487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514580" y="2140998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664791" y="3475813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664789" y="5076651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8431104" y="685487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848653" y="2160054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889730" y="3432086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195879" y="2077252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0293866" y="3576750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0241306" y="5123447"/>
            <a:ext cx="1251493" cy="1013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18148">
            <a:off x="4614894" y="2014850"/>
            <a:ext cx="870303" cy="12262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2068" y="596082"/>
            <a:ext cx="1427045" cy="122628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472">
            <a:off x="2569136" y="2095196"/>
            <a:ext cx="1418570" cy="119377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7" y="2058884"/>
            <a:ext cx="1575243" cy="111884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9634">
            <a:off x="2376498" y="3534150"/>
            <a:ext cx="1597891" cy="122628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2513">
            <a:off x="2545203" y="792651"/>
            <a:ext cx="1459442" cy="87362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2559">
            <a:off x="565102" y="3581073"/>
            <a:ext cx="1404455" cy="122628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6801">
            <a:off x="4598122" y="5064059"/>
            <a:ext cx="997215" cy="122628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9421" y="3502988"/>
            <a:ext cx="1124634" cy="122628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3763">
            <a:off x="2743152" y="5064059"/>
            <a:ext cx="933665" cy="122628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0" y="5047767"/>
            <a:ext cx="1415164" cy="116653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3183">
            <a:off x="10330853" y="5048657"/>
            <a:ext cx="1072401" cy="122628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25" y="631632"/>
            <a:ext cx="1398107" cy="122628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7373">
            <a:off x="6848354" y="3424926"/>
            <a:ext cx="1111737" cy="122628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047" y="2013718"/>
            <a:ext cx="798259" cy="122628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53662">
            <a:off x="10152463" y="525082"/>
            <a:ext cx="1280060" cy="122628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3638">
            <a:off x="10416372" y="1974992"/>
            <a:ext cx="879574" cy="122628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532" y="3453122"/>
            <a:ext cx="1120295" cy="122628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4967">
            <a:off x="8715664" y="3369241"/>
            <a:ext cx="1016002" cy="1226288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33793">
            <a:off x="8712937" y="4964669"/>
            <a:ext cx="1155199" cy="122628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0677" y="5136944"/>
            <a:ext cx="1369600" cy="122628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2135">
            <a:off x="8308440" y="558108"/>
            <a:ext cx="1401249" cy="122628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916">
            <a:off x="4495244" y="651074"/>
            <a:ext cx="1236248" cy="1226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93" y="1836317"/>
            <a:ext cx="2770113" cy="280737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04765">
            <a:off x="8417930" y="2069994"/>
            <a:ext cx="1438896" cy="1226289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916">
            <a:off x="4507481" y="652506"/>
            <a:ext cx="1236248" cy="1226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02" y="1882132"/>
            <a:ext cx="2429645" cy="242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2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9349 0.3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1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1707 0.1050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5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40416" y="1124744"/>
            <a:ext cx="1153010" cy="923330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ake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8328" y="1124744"/>
            <a:ext cx="912429" cy="923330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360" y="5589240"/>
            <a:ext cx="364715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dirty="0"/>
              <a:t>顫抖，哆嗦</a:t>
            </a:r>
          </a:p>
        </p:txBody>
      </p:sp>
    </p:spTree>
    <p:extLst>
      <p:ext uri="{BB962C8B-B14F-4D97-AF65-F5344CB8AC3E}">
        <p14:creationId xmlns:p14="http://schemas.microsoft.com/office/powerpoint/2010/main" val="178576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47728" y="2348880"/>
            <a:ext cx="28761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earth</a:t>
            </a:r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0016" y="2348880"/>
            <a:ext cx="32019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quake</a:t>
            </a:r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3918540"/>
            <a:ext cx="7553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9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7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7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93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jgirl speaks"/>
          <p:cNvGrpSpPr/>
          <p:nvPr/>
        </p:nvGrpSpPr>
        <p:grpSpPr>
          <a:xfrm>
            <a:off x="911424" y="692696"/>
            <a:ext cx="4826452" cy="1676400"/>
            <a:chOff x="-1232601" y="991726"/>
            <a:chExt cx="6477000" cy="1676400"/>
          </a:xfrm>
        </p:grpSpPr>
        <p:sp>
          <p:nvSpPr>
            <p:cNvPr id="5" name="Oval Callout 4"/>
            <p:cNvSpPr/>
            <p:nvPr/>
          </p:nvSpPr>
          <p:spPr>
            <a:xfrm>
              <a:off x="-1232601" y="991726"/>
              <a:ext cx="6477000" cy="1676400"/>
            </a:xfrm>
            <a:prstGeom prst="wedgeEllipseCallout">
              <a:avLst>
                <a:gd name="adj1" fmla="val 4954"/>
                <a:gd name="adj2" fmla="val 116675"/>
              </a:avLst>
            </a:prstGeom>
            <a:solidFill>
              <a:schemeClr val="tx2">
                <a:lumMod val="65000"/>
                <a:lumOff val="3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7915" y="1475983"/>
              <a:ext cx="328608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4000" b="0" cap="none" spc="0" dirty="0" smtClean="0">
                  <a:ln w="0"/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 can’t see!</a:t>
              </a:r>
              <a:endParaRPr lang="en-US" sz="40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7" name="sagirl speaks"/>
          <p:cNvGrpSpPr/>
          <p:nvPr/>
        </p:nvGrpSpPr>
        <p:grpSpPr>
          <a:xfrm>
            <a:off x="7464152" y="836712"/>
            <a:ext cx="3723245" cy="1676400"/>
            <a:chOff x="2088312" y="2702859"/>
            <a:chExt cx="7086600" cy="1676400"/>
          </a:xfrm>
        </p:grpSpPr>
        <p:sp>
          <p:nvSpPr>
            <p:cNvPr id="8" name="Oval Callout 7"/>
            <p:cNvSpPr/>
            <p:nvPr/>
          </p:nvSpPr>
          <p:spPr>
            <a:xfrm>
              <a:off x="2088312" y="2702859"/>
              <a:ext cx="7086600" cy="1676400"/>
            </a:xfrm>
            <a:prstGeom prst="wedgeEllipseCallout">
              <a:avLst>
                <a:gd name="adj1" fmla="val -36166"/>
                <a:gd name="adj2" fmla="val 107376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450433" y="3187116"/>
              <a:ext cx="228280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 dirty="0" smtClean="0">
                  <a:ln w="0"/>
                  <a:solidFill>
                    <a:srgbClr val="00A0E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</a:rPr>
                <a:t>Help!</a:t>
              </a:r>
              <a:endParaRPr lang="en-US" sz="3600" b="0" cap="none" spc="0" dirty="0">
                <a:ln w="0"/>
                <a:solidFill>
                  <a:srgbClr val="00A0E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03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3284984"/>
            <a:ext cx="1912674" cy="1944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327667"/>
            <a:ext cx="2178439" cy="3858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38085"/>
            <a:ext cx="1489186" cy="3237899"/>
          </a:xfrm>
          <a:prstGeom prst="rect">
            <a:avLst/>
          </a:prstGeom>
        </p:spPr>
      </p:pic>
      <p:grpSp>
        <p:nvGrpSpPr>
          <p:cNvPr id="7" name="sagirl speaks"/>
          <p:cNvGrpSpPr/>
          <p:nvPr/>
        </p:nvGrpSpPr>
        <p:grpSpPr>
          <a:xfrm>
            <a:off x="6497888" y="373159"/>
            <a:ext cx="3723245" cy="1676400"/>
            <a:chOff x="-1494769" y="2995247"/>
            <a:chExt cx="7086600" cy="1676400"/>
          </a:xfrm>
        </p:grpSpPr>
        <p:sp>
          <p:nvSpPr>
            <p:cNvPr id="8" name="Oval Callout 7"/>
            <p:cNvSpPr/>
            <p:nvPr/>
          </p:nvSpPr>
          <p:spPr>
            <a:xfrm>
              <a:off x="-1494769" y="2995247"/>
              <a:ext cx="7086600" cy="1676400"/>
            </a:xfrm>
            <a:prstGeom prst="wedgeEllipseCallout">
              <a:avLst>
                <a:gd name="adj1" fmla="val 42256"/>
                <a:gd name="adj2" fmla="val 117293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-504958" y="3510281"/>
              <a:ext cx="510698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 dirty="0" smtClean="0">
                  <a:ln w="0"/>
                  <a:solidFill>
                    <a:srgbClr val="00A0E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</a:rPr>
                <a:t>What is that?</a:t>
              </a:r>
              <a:endParaRPr lang="en-US" sz="3600" b="0" cap="none" spc="0" dirty="0">
                <a:ln w="0"/>
                <a:solidFill>
                  <a:srgbClr val="00A0E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jgirl speaks"/>
          <p:cNvGrpSpPr/>
          <p:nvPr/>
        </p:nvGrpSpPr>
        <p:grpSpPr>
          <a:xfrm>
            <a:off x="0" y="153798"/>
            <a:ext cx="4826452" cy="1676400"/>
            <a:chOff x="-1232601" y="991726"/>
            <a:chExt cx="6477000" cy="1676400"/>
          </a:xfrm>
        </p:grpSpPr>
        <p:sp>
          <p:nvSpPr>
            <p:cNvPr id="11" name="Oval Callout 10"/>
            <p:cNvSpPr/>
            <p:nvPr/>
          </p:nvSpPr>
          <p:spPr>
            <a:xfrm>
              <a:off x="-1232601" y="991726"/>
              <a:ext cx="6477000" cy="1676400"/>
            </a:xfrm>
            <a:prstGeom prst="wedgeEllipseCallout">
              <a:avLst>
                <a:gd name="adj1" fmla="val 4954"/>
                <a:gd name="adj2" fmla="val 116675"/>
              </a:avLst>
            </a:prstGeom>
            <a:solidFill>
              <a:schemeClr val="tx2">
                <a:lumMod val="65000"/>
                <a:lumOff val="3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9489" y="1475983"/>
              <a:ext cx="442088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4000" b="0" cap="none" spc="0" dirty="0" smtClean="0">
                  <a:ln w="0"/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It is my go bag.</a:t>
              </a:r>
              <a:endParaRPr lang="en-US" sz="40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6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00169 -0.27292 L 0.0026 0.02477 L 0.00091 -0.25741 L 0.00612 0.0294 L 0.00443 0.02477 L 0.00351 0.03727 L 0.00794 0.02639 " pathEditMode="relative" ptsTypes="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</TotalTime>
  <Words>153</Words>
  <Application>Microsoft Office PowerPoint</Application>
  <PresentationFormat>寬螢幕</PresentationFormat>
  <Paragraphs>42</Paragraphs>
  <Slides>33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8" baseType="lpstr">
      <vt:lpstr>新細明體</vt:lpstr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go bag</vt:lpstr>
      <vt:lpstr>Is it a school bag?</vt:lpstr>
      <vt:lpstr>It’s a go bag!</vt:lpstr>
      <vt:lpstr>money</vt:lpstr>
      <vt:lpstr>Does money go in the bag?</vt:lpstr>
      <vt:lpstr>a jacket</vt:lpstr>
      <vt:lpstr>Does a jacket go in the bag?</vt:lpstr>
      <vt:lpstr>a radio</vt:lpstr>
      <vt:lpstr>Does a radio go in the bag?</vt:lpstr>
      <vt:lpstr>water</vt:lpstr>
      <vt:lpstr>Does water go in the bag?</vt:lpstr>
      <vt:lpstr>cookies</vt:lpstr>
      <vt:lpstr>Do cookies go in the bag?</vt:lpstr>
      <vt:lpstr>a knife</vt:lpstr>
      <vt:lpstr>Does a knife go in the bag?</vt:lpstr>
      <vt:lpstr>a flashlight</vt:lpstr>
      <vt:lpstr>Does a flashlight go in the bag?</vt:lpstr>
      <vt:lpstr>a first aid kit</vt:lpstr>
      <vt:lpstr>Does a first aid kit go in the bag?</vt:lpstr>
      <vt:lpstr>canned food</vt:lpstr>
      <vt:lpstr>Does canned food go in the bag?</vt:lpstr>
      <vt:lpstr>a radio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Ariel</dc:creator>
  <cp:lastModifiedBy>user</cp:lastModifiedBy>
  <cp:revision>52</cp:revision>
  <dcterms:created xsi:type="dcterms:W3CDTF">2016-10-30T23:13:00Z</dcterms:created>
  <dcterms:modified xsi:type="dcterms:W3CDTF">2017-09-13T02:10:22Z</dcterms:modified>
</cp:coreProperties>
</file>