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99" r:id="rId4"/>
    <p:sldId id="280" r:id="rId5"/>
    <p:sldId id="312" r:id="rId6"/>
    <p:sldId id="264" r:id="rId7"/>
    <p:sldId id="294" r:id="rId8"/>
    <p:sldId id="295" r:id="rId9"/>
    <p:sldId id="296" r:id="rId10"/>
    <p:sldId id="297" r:id="rId11"/>
    <p:sldId id="313" r:id="rId12"/>
    <p:sldId id="292" r:id="rId13"/>
    <p:sldId id="293" r:id="rId14"/>
    <p:sldId id="314" r:id="rId15"/>
    <p:sldId id="315" r:id="rId16"/>
    <p:sldId id="305" r:id="rId17"/>
    <p:sldId id="306" r:id="rId18"/>
    <p:sldId id="316" r:id="rId19"/>
    <p:sldId id="308" r:id="rId20"/>
    <p:sldId id="309" r:id="rId21"/>
    <p:sldId id="317" r:id="rId22"/>
    <p:sldId id="311" r:id="rId23"/>
    <p:sldId id="289" r:id="rId24"/>
    <p:sldId id="290" r:id="rId25"/>
    <p:sldId id="291" r:id="rId26"/>
    <p:sldId id="300" r:id="rId27"/>
  </p:sldIdLst>
  <p:sldSz cx="12192000" cy="6858000"/>
  <p:notesSz cx="9144000" cy="6858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00CCFF"/>
    <a:srgbClr val="FFCC00"/>
    <a:srgbClr val="C08000"/>
    <a:srgbClr val="318B33"/>
    <a:srgbClr val="DFB45F"/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87590" autoAdjust="0"/>
  </p:normalViewPr>
  <p:slideViewPr>
    <p:cSldViewPr>
      <p:cViewPr varScale="1">
        <p:scale>
          <a:sx n="112" d="100"/>
          <a:sy n="112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676F4D1-8A04-44DD-B3EF-421257B0D249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B988825-4EB7-4FDA-BA53-4E9B3400F0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92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884B0E-5DF3-401B-9CC6-45C1D25D2BEE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32FF0E-81F8-43F6-96D4-23ED773C02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9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tb.gov.tw/core/eng/ptml.php?HtmlSrc=environment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C00000"/>
                </a:solidFill>
                <a:latin typeface="Action Jackson" pitchFamily="2" charset="0"/>
              </a:rPr>
              <a:t>Local culture studio</a:t>
            </a:r>
            <a:endParaRPr lang="en-US" altLang="zh-TW" smtClean="0"/>
          </a:p>
          <a:p>
            <a:r>
              <a:rPr lang="en-US" altLang="zh-TW" smtClean="0">
                <a:solidFill>
                  <a:srgbClr val="FF0000"/>
                </a:solidFill>
                <a:latin typeface="Cheri" pitchFamily="2" charset="0"/>
              </a:rPr>
              <a:t>L</a:t>
            </a:r>
            <a:r>
              <a:rPr lang="en-US" altLang="zh-TW" smtClean="0">
                <a:solidFill>
                  <a:srgbClr val="00B050"/>
                </a:solidFill>
                <a:latin typeface="Cheri" pitchFamily="2" charset="0"/>
              </a:rPr>
              <a:t>i</a:t>
            </a:r>
            <a:r>
              <a:rPr lang="en-US" altLang="zh-TW" smtClean="0">
                <a:solidFill>
                  <a:srgbClr val="0070C0"/>
                </a:solidFill>
                <a:latin typeface="Cheri" pitchFamily="2" charset="0"/>
              </a:rPr>
              <a:t>o</a:t>
            </a:r>
            <a:r>
              <a:rPr lang="en-US" altLang="zh-TW" smtClean="0">
                <a:solidFill>
                  <a:srgbClr val="FFC000"/>
                </a:solidFill>
                <a:latin typeface="Cheri" pitchFamily="2" charset="0"/>
              </a:rPr>
              <a:t>u</a:t>
            </a:r>
            <a:r>
              <a:rPr lang="en-US" altLang="zh-TW" smtClean="0">
                <a:solidFill>
                  <a:srgbClr val="00CCFF"/>
                </a:solidFill>
                <a:latin typeface="Cheri" pitchFamily="2" charset="0"/>
              </a:rPr>
              <a:t>j</a:t>
            </a:r>
            <a:r>
              <a:rPr lang="en-US" altLang="zh-TW" smtClean="0">
                <a:solidFill>
                  <a:srgbClr val="FF6699"/>
                </a:solidFill>
                <a:latin typeface="Cheri" pitchFamily="2" charset="0"/>
              </a:rPr>
              <a:t>i</a:t>
            </a:r>
            <a:r>
              <a:rPr lang="en-US" altLang="zh-TW" smtClean="0">
                <a:solidFill>
                  <a:srgbClr val="E46C0A"/>
                </a:solidFill>
                <a:latin typeface="Cheri" pitchFamily="2" charset="0"/>
              </a:rPr>
              <a:t>a</a:t>
            </a:r>
            <a:r>
              <a:rPr lang="en-US" altLang="zh-TW" smtClean="0">
                <a:solidFill>
                  <a:srgbClr val="00B0F0"/>
                </a:solidFill>
                <a:latin typeface="Cheri" pitchFamily="2" charset="0"/>
              </a:rPr>
              <a:t> </a:t>
            </a:r>
            <a:r>
              <a:rPr lang="en-US" altLang="zh-TW" smtClean="0">
                <a:solidFill>
                  <a:srgbClr val="31859C"/>
                </a:solidFill>
                <a:latin typeface="Cheri" pitchFamily="2" charset="0"/>
              </a:rPr>
              <a:t>D</a:t>
            </a:r>
            <a:r>
              <a:rPr lang="en-US" altLang="zh-TW" smtClean="0">
                <a:solidFill>
                  <a:srgbClr val="FFC000"/>
                </a:solidFill>
                <a:latin typeface="Cheri" pitchFamily="2" charset="0"/>
              </a:rPr>
              <a:t>i</a:t>
            </a:r>
            <a:r>
              <a:rPr lang="en-US" altLang="zh-TW" smtClean="0">
                <a:solidFill>
                  <a:srgbClr val="318B33"/>
                </a:solidFill>
                <a:latin typeface="Cheri" pitchFamily="2" charset="0"/>
              </a:rPr>
              <a:t>s</a:t>
            </a:r>
            <a:r>
              <a:rPr lang="en-US" altLang="zh-TW" smtClean="0">
                <a:solidFill>
                  <a:srgbClr val="C08000"/>
                </a:solidFill>
                <a:latin typeface="Cheri" pitchFamily="2" charset="0"/>
              </a:rPr>
              <a:t>t</a:t>
            </a:r>
            <a:r>
              <a:rPr lang="en-US" altLang="zh-TW" smtClean="0">
                <a:solidFill>
                  <a:srgbClr val="FF6699"/>
                </a:solidFill>
                <a:latin typeface="Cheri" pitchFamily="2" charset="0"/>
              </a:rPr>
              <a:t>r</a:t>
            </a:r>
            <a:r>
              <a:rPr lang="en-US" altLang="zh-TW" smtClean="0">
                <a:solidFill>
                  <a:srgbClr val="92D050"/>
                </a:solidFill>
                <a:latin typeface="Cheri" pitchFamily="2" charset="0"/>
              </a:rPr>
              <a:t>i</a:t>
            </a:r>
            <a:r>
              <a:rPr lang="en-US" altLang="zh-TW" smtClean="0">
                <a:solidFill>
                  <a:srgbClr val="00B0F0"/>
                </a:solidFill>
                <a:latin typeface="Cheri" pitchFamily="2" charset="0"/>
              </a:rPr>
              <a:t>c</a:t>
            </a:r>
            <a:r>
              <a:rPr lang="en-US" altLang="zh-TW" smtClean="0">
                <a:solidFill>
                  <a:schemeClr val="accent2"/>
                </a:solidFill>
                <a:latin typeface="Cheri" pitchFamily="2" charset="0"/>
              </a:rPr>
              <a:t>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http://office.microsoft.com/zh-tw/images/</a:t>
            </a:r>
            <a:endParaRPr lang="zh-TW" altLang="en-US" smtClean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D3D0567-8CAA-4EEB-83C7-19CD4505B1C6}" type="slidenum">
              <a:rPr kumimoji="0" lang="zh-TW" altLang="en-US">
                <a:latin typeface="Calibri" panose="020F0502020204030204" pitchFamily="34" charset="0"/>
              </a:rPr>
              <a:pPr/>
              <a:t>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19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EE53D95-D4E8-4A2A-BAA5-B4CDF31C0EAA}" type="slidenum">
              <a:rPr kumimoji="0" lang="zh-TW" altLang="en-US">
                <a:latin typeface="Calibri" panose="020F0502020204030204" pitchFamily="34" charset="0"/>
              </a:rPr>
              <a:pPr/>
              <a:t>18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92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C9FCF4D-B4A3-4DC8-A6C9-4C968FC2E331}" type="slidenum">
              <a:rPr kumimoji="0" lang="zh-TW" altLang="en-US">
                <a:latin typeface="Calibri" panose="020F0502020204030204" pitchFamily="34" charset="0"/>
              </a:rPr>
              <a:pPr/>
              <a:t>21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76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5445A5A-21DD-4A33-924B-51BA95BBBC45}" type="slidenum">
              <a:rPr kumimoji="0" lang="zh-TW" altLang="en-US">
                <a:latin typeface="Calibri" panose="020F0502020204030204" pitchFamily="34" charset="0"/>
              </a:rPr>
              <a:pPr/>
              <a:t>23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03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A728C5-05B1-4C4C-8BDF-26A8104C6866}" type="slidenum">
              <a:rPr kumimoji="0" lang="zh-TW" altLang="en-US">
                <a:latin typeface="Calibri" panose="020F0502020204030204" pitchFamily="34" charset="0"/>
              </a:rPr>
              <a:pPr/>
              <a:t>24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80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AD572B5-C70A-44F7-8A88-83A910E5A801}" type="slidenum">
              <a:rPr kumimoji="0" lang="zh-TW" altLang="en-US">
                <a:latin typeface="Calibri" panose="020F0502020204030204" pitchFamily="34" charset="0"/>
              </a:rPr>
              <a:pPr/>
              <a:t>25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0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CE5C852-FA69-4D4F-907D-68352EE94368}" type="slidenum">
              <a:rPr kumimoji="0" lang="zh-TW" altLang="en-US">
                <a:latin typeface="Calibri" panose="020F0502020204030204" pitchFamily="34" charset="0"/>
              </a:rPr>
              <a:pPr/>
              <a:t>2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5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hlinkClick r:id="rId3"/>
              </a:rPr>
              <a:t>http://www.tntb.gov.tw/core/eng/ptml.php?HtmlSrc=environment.html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1D048D8-56AA-4D75-83D6-CEB000D9F3B9}" type="slidenum">
              <a:rPr kumimoji="0" lang="zh-TW" altLang="en-US">
                <a:latin typeface="Calibri" panose="020F0502020204030204" pitchFamily="34" charset="0"/>
              </a:rPr>
              <a:pPr/>
              <a:t>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9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63B12A0-14F9-41C8-931E-395677A56BED}" type="slidenum">
              <a:rPr kumimoji="0" lang="zh-TW" altLang="en-US">
                <a:latin typeface="Calibri" panose="020F0502020204030204" pitchFamily="34" charset="0"/>
              </a:rPr>
              <a:pPr/>
              <a:t>4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2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latin typeface="KBLuckyClover" pitchFamily="2" charset="0"/>
              </a:rPr>
              <a:t>V</a:t>
            </a:r>
            <a:r>
              <a:rPr lang="en-US" altLang="zh-TW" smtClean="0">
                <a:solidFill>
                  <a:srgbClr val="FF0000"/>
                </a:solidFill>
                <a:latin typeface="KBLuckyClover" pitchFamily="2" charset="0"/>
              </a:rPr>
              <a:t>o</a:t>
            </a:r>
            <a:r>
              <a:rPr lang="en-US" altLang="zh-TW" smtClean="0">
                <a:solidFill>
                  <a:srgbClr val="0070C0"/>
                </a:solidFill>
                <a:latin typeface="KBLuckyClover" pitchFamily="2" charset="0"/>
              </a:rPr>
              <a:t>c</a:t>
            </a:r>
            <a:r>
              <a:rPr lang="en-US" altLang="zh-TW" smtClean="0">
                <a:latin typeface="KBLuckyClover" pitchFamily="2" charset="0"/>
              </a:rPr>
              <a:t>a</a:t>
            </a:r>
            <a:r>
              <a:rPr lang="en-US" altLang="zh-TW" smtClean="0">
                <a:solidFill>
                  <a:srgbClr val="FF0000"/>
                </a:solidFill>
                <a:latin typeface="KBLuckyClover" pitchFamily="2" charset="0"/>
              </a:rPr>
              <a:t>b</a:t>
            </a:r>
            <a:r>
              <a:rPr lang="en-US" altLang="zh-TW" smtClean="0">
                <a:solidFill>
                  <a:srgbClr val="0070C0"/>
                </a:solidFill>
                <a:latin typeface="KBLuckyClover" pitchFamily="2" charset="0"/>
              </a:rPr>
              <a:t>u</a:t>
            </a:r>
            <a:r>
              <a:rPr lang="en-US" altLang="zh-TW" smtClean="0">
                <a:latin typeface="KBLuckyClover" pitchFamily="2" charset="0"/>
              </a:rPr>
              <a:t>l</a:t>
            </a:r>
            <a:r>
              <a:rPr lang="en-US" altLang="zh-TW" smtClean="0">
                <a:solidFill>
                  <a:srgbClr val="FF0000"/>
                </a:solidFill>
                <a:latin typeface="KBLuckyClover" pitchFamily="2" charset="0"/>
              </a:rPr>
              <a:t>a</a:t>
            </a:r>
            <a:r>
              <a:rPr lang="en-US" altLang="zh-TW" smtClean="0">
                <a:solidFill>
                  <a:srgbClr val="0070C0"/>
                </a:solidFill>
                <a:latin typeface="KBLuckyClover" pitchFamily="2" charset="0"/>
              </a:rPr>
              <a:t>r</a:t>
            </a:r>
            <a:r>
              <a:rPr lang="en-US" altLang="zh-TW" smtClean="0">
                <a:latin typeface="KBLuckyClover" pitchFamily="2" charset="0"/>
              </a:rPr>
              <a:t>y</a:t>
            </a:r>
            <a:br>
              <a:rPr lang="en-US" altLang="zh-TW" smtClean="0">
                <a:latin typeface="KBLuckyClover" pitchFamily="2" charset="0"/>
              </a:rPr>
            </a:br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2AFF894-95DF-45D3-AA27-3ECF6A6080E5}" type="slidenum">
              <a:rPr kumimoji="0" lang="zh-TW" altLang="en-US">
                <a:latin typeface="Calibri" panose="020F0502020204030204" pitchFamily="34" charset="0"/>
              </a:rPr>
              <a:pPr/>
              <a:t>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6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97A4F1C-A723-4F2C-8EA2-9CE50FCF6E49}" type="slidenum">
              <a:rPr kumimoji="0" lang="zh-TW" altLang="en-US">
                <a:latin typeface="Calibri" panose="020F0502020204030204" pitchFamily="34" charset="0"/>
              </a:rPr>
              <a:pPr/>
              <a:t>8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5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b="1" smtClean="0"/>
              <a:t>http://taiwanpedia.culture.tw/en/content?ID=4357</a:t>
            </a:r>
            <a:endParaRPr lang="zh-TW" altLang="en-US" b="1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7E74B53-F71E-49C1-800D-E0D9AD454132}" type="slidenum">
              <a:rPr kumimoji="0" lang="zh-TW" altLang="en-US">
                <a:latin typeface="Calibri" panose="020F0502020204030204" pitchFamily="34" charset="0"/>
              </a:rPr>
              <a:pPr/>
              <a:t>9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8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此畫面有超連結</a:t>
            </a:r>
            <a:r>
              <a:rPr lang="en-US" altLang="zh-TW" smtClean="0"/>
              <a:t>!</a:t>
            </a:r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54604E8-5B84-4F73-AA7A-C83BE6053967}" type="slidenum">
              <a:rPr kumimoji="0" lang="zh-TW" altLang="en-US">
                <a:latin typeface="Calibri" panose="020F0502020204030204" pitchFamily="34" charset="0"/>
              </a:rPr>
              <a:pPr/>
              <a:t>13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18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1EFAD76-E050-429F-8BF7-038785EDA390}" type="slidenum">
              <a:rPr kumimoji="0" lang="zh-TW" altLang="en-US">
                <a:latin typeface="Calibri" panose="020F0502020204030204" pitchFamily="34" charset="0"/>
              </a:rPr>
              <a:pPr/>
              <a:t>16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4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4322763"/>
            <a:ext cx="122237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4965700"/>
            <a:ext cx="30607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3990">
            <a:off x="4383088" y="4533900"/>
            <a:ext cx="22606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7463" y="4668838"/>
            <a:ext cx="29845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2927">
            <a:off x="7016750" y="4229100"/>
            <a:ext cx="193833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578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3EE6-94CD-4901-AFC2-01C0CE47E949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709A-3628-4D6B-BEC2-D7F1EEE10D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05582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CA75-1138-4AAF-A227-0DF8C7B3F176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6B1E-39FB-4625-B7DF-972E6C83ED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03519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EFC8-FB89-4363-BC22-3440C0C062FE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3D88-138B-4C17-9B66-9B1A57E250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29625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F6FD-CD87-429C-916C-ECC312C46A24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7CE3-CB0F-45AB-BD4D-A786734F7E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37743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9282-5AB8-40E9-A858-9F9C2C545221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D16F-ACAD-4668-B294-100B28A8FF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7003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4381-B0F6-41D8-B10E-F4AAD52B911A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691C3-A8E3-427C-9A6C-22088CC20C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88397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9505056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9D53-B6A1-4772-A791-D396ADCAE093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5337-9A2C-4CD1-97D0-B8099310C7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251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F7F06-D51D-4283-908A-711654ECB9EC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4C2C-D1DA-479B-A44E-AA8A1989FC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44808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47B6-4F54-4186-81DD-3D79BF48784C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7F32-5845-4B64-9E31-DDDE96B18D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42122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0DD1-7BD5-4B3A-8C89-ED056389920C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49AF-ACF6-42D0-AA18-043536A09C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61828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76263" y="274638"/>
            <a:ext cx="9505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1247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solidFill>
                  <a:srgbClr val="898989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05F1892-F432-4F18-9875-08ADD5DEC57D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smtClean="0">
                <a:solidFill>
                  <a:srgbClr val="898989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8F484AE-600E-495A-B919-89EFB00362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6" name="流程圖: 延遲 25"/>
          <p:cNvSpPr/>
          <p:nvPr userDrawn="1"/>
        </p:nvSpPr>
        <p:spPr>
          <a:xfrm rot="16200000">
            <a:off x="5749925" y="415925"/>
            <a:ext cx="692150" cy="12192000"/>
          </a:xfrm>
          <a:prstGeom prst="flowChartDelay">
            <a:avLst/>
          </a:prstGeom>
          <a:solidFill>
            <a:srgbClr val="31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1032" name="圖片 13" descr="LOGO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200" y="233363"/>
            <a:ext cx="175736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nversation.wm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google.com.tw/url?sa=i&amp;source=images&amp;cd=&amp;cad=rja&amp;uact=8&amp;docid=Qs-UnbdRgWDhYM&amp;tbnid=5jcZKBInM0_fdM:&amp;ved=0CAgQjRw&amp;url=http%3A%2F%2Fwww.myexperttravel.com%2Fusmap.html&amp;ei=kZYSVKrZOdXf8AXjtILADA&amp;psig=AFQjCNHRo-LanXdK6KZ2g0xQb3N3dRZaTA&amp;ust=1410590738027086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tw/url?sa=i&amp;source=images&amp;cd=&amp;cad=rja&amp;uact=8&amp;docid=Gw4cLXqASWU1xM&amp;tbnid=UlvySfB9VREEfM&amp;ved=0CAgQjRw&amp;url=http%3A%2F%2Fwww.carnival.com%2FActivities%2FExcursion%2F102010&amp;ei=7pcSVJrALYSm8AXo1YDwBA&amp;psig=AFQjCNFNPFmRSMal14buL1csGWUN0vjo9A&amp;ust=141059108684979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yuejia%20District.flv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hyperlink" Target="conversation.wmv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圖片0.png"/>
          <p:cNvPicPr>
            <a:picLocks noChangeAspect="1"/>
          </p:cNvPicPr>
          <p:nvPr/>
        </p:nvPicPr>
        <p:blipFill>
          <a:blip r:embed="rId3" cstate="email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889125"/>
            <a:ext cx="890428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488" y="2916238"/>
            <a:ext cx="605313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雲朵形 6"/>
          <p:cNvSpPr/>
          <p:nvPr/>
        </p:nvSpPr>
        <p:spPr>
          <a:xfrm>
            <a:off x="3431704" y="548680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9" name="雲朵形 8"/>
          <p:cNvSpPr/>
          <p:nvPr/>
        </p:nvSpPr>
        <p:spPr>
          <a:xfrm>
            <a:off x="6096000" y="260648"/>
            <a:ext cx="1656184" cy="864096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0" name="雲朵形 9"/>
          <p:cNvSpPr/>
          <p:nvPr/>
        </p:nvSpPr>
        <p:spPr>
          <a:xfrm>
            <a:off x="8040216" y="548680"/>
            <a:ext cx="2304256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5133" name="圖片 15" descr="MC900446274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950" y="79375"/>
            <a:ext cx="1676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2046288" y="274638"/>
            <a:ext cx="7127875" cy="1143000"/>
          </a:xfrm>
        </p:spPr>
        <p:txBody>
          <a:bodyPr/>
          <a:lstStyle/>
          <a:p>
            <a:r>
              <a:rPr lang="en-US" altLang="zh-TW" sz="4000" smtClean="0"/>
              <a:t>Nan-Yuan Resort Farm</a:t>
            </a:r>
            <a:endParaRPr lang="zh-TW" altLang="en-US" sz="4000" smtClean="0"/>
          </a:p>
        </p:txBody>
      </p:sp>
      <p:pic>
        <p:nvPicPr>
          <p:cNvPr id="21507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038" y="1673225"/>
            <a:ext cx="64643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375" y="5870575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725" y="5857875"/>
            <a:ext cx="12779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075" y="5889625"/>
            <a:ext cx="12779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425" y="5878513"/>
            <a:ext cx="12763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1775" y="5856288"/>
            <a:ext cx="12763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2125" y="5845175"/>
            <a:ext cx="12763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925" y="2230438"/>
            <a:ext cx="201612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2"/>
          <p:cNvSpPr/>
          <p:nvPr/>
        </p:nvSpPr>
        <p:spPr>
          <a:xfrm>
            <a:off x="3800745" y="1975320"/>
            <a:ext cx="5245630" cy="1261593"/>
          </a:xfrm>
          <a:prstGeom prst="wedgeRoundRectCallout">
            <a:avLst>
              <a:gd name="adj1" fmla="val -58404"/>
              <a:gd name="adj2" fmla="val 24910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Lioujia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en-US" altLang="zh-TW" sz="32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3710735" y="4686190"/>
            <a:ext cx="4665850" cy="1118980"/>
          </a:xfrm>
          <a:prstGeom prst="wedgeRoundRectCallout">
            <a:avLst>
              <a:gd name="adj1" fmla="val 56808"/>
              <a:gd name="adj2" fmla="val -71582"/>
              <a:gd name="adj3" fmla="val 16667"/>
            </a:avLst>
          </a:prstGeom>
          <a:ln>
            <a:solidFill>
              <a:srgbClr val="C9F1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see ______.</a:t>
            </a:r>
            <a:endParaRPr kumimoji="0" lang="zh-TW" altLang="en-US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22538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1888" y="3373438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6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613" y="279400"/>
            <a:ext cx="61928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650" y="1428737"/>
            <a:ext cx="5896694" cy="398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圖片 4" descr="圖片3.png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497" y="5274205"/>
            <a:ext cx="8917711" cy="82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9" descr="Conversation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4813" y="1719263"/>
            <a:ext cx="6194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圖片 3" descr="MC900424170.WMF">
            <a:hlinkClick r:id="rId3" action="ppaction://hlinkfil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900" y="3665538"/>
            <a:ext cx="201612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圖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3665538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925" y="2230438"/>
            <a:ext cx="201612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0" y="3500438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>
            <a:off x="3670426" y="2033846"/>
            <a:ext cx="5687063" cy="1370211"/>
          </a:xfrm>
          <a:prstGeom prst="wedgeRoundRectCallout">
            <a:avLst>
              <a:gd name="adj1" fmla="val -57761"/>
              <a:gd name="adj2" fmla="val 34114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sp>
        <p:nvSpPr>
          <p:cNvPr id="13" name="圓角矩形圖說文字 12"/>
          <p:cNvSpPr/>
          <p:nvPr/>
        </p:nvSpPr>
        <p:spPr>
          <a:xfrm flipH="1">
            <a:off x="3983744" y="3834046"/>
            <a:ext cx="4275475" cy="1289515"/>
          </a:xfrm>
          <a:prstGeom prst="wedgeRoundRectCallout">
            <a:avLst>
              <a:gd name="adj1" fmla="val -62309"/>
              <a:gd name="adj2" fmla="val 8289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Hi! I’m from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Lioujia</a:t>
            </a:r>
            <a:r>
              <a:rPr lang="en-US" altLang="zh-TW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zh-TW" altLang="en-US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925" y="2230438"/>
            <a:ext cx="201612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2"/>
          <p:cNvSpPr/>
          <p:nvPr/>
        </p:nvSpPr>
        <p:spPr>
          <a:xfrm>
            <a:off x="3800745" y="1975320"/>
            <a:ext cx="5245630" cy="1261593"/>
          </a:xfrm>
          <a:prstGeom prst="wedgeRoundRectCallout">
            <a:avLst>
              <a:gd name="adj1" fmla="val -58404"/>
              <a:gd name="adj2" fmla="val 24910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Lioujia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en-US" altLang="zh-TW" sz="32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3710735" y="4686190"/>
            <a:ext cx="4665850" cy="1118980"/>
          </a:xfrm>
          <a:prstGeom prst="wedgeRoundRectCallout">
            <a:avLst>
              <a:gd name="adj1" fmla="val 56808"/>
              <a:gd name="adj2" fmla="val -71582"/>
              <a:gd name="adj3" fmla="val 16667"/>
            </a:avLst>
          </a:prstGeom>
          <a:ln>
            <a:solidFill>
              <a:srgbClr val="C9F1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see ______.</a:t>
            </a:r>
            <a:endParaRPr kumimoji="0" lang="zh-TW" altLang="en-US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27658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1888" y="3373438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5" name="圓角矩形圖說文字 4"/>
          <p:cNvSpPr/>
          <p:nvPr/>
        </p:nvSpPr>
        <p:spPr>
          <a:xfrm>
            <a:off x="3215680" y="3789041"/>
            <a:ext cx="4935880" cy="1447563"/>
          </a:xfrm>
          <a:prstGeom prst="wedgeRoundRectCallout">
            <a:avLst>
              <a:gd name="adj1" fmla="val 56808"/>
              <a:gd name="adj2" fmla="val -71582"/>
              <a:gd name="adj3" fmla="val 16667"/>
            </a:avLst>
          </a:prstGeom>
          <a:ln>
            <a:solidFill>
              <a:srgbClr val="C9F1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Where are you from?</a:t>
            </a:r>
            <a:endParaRPr kumimoji="0" lang="zh-TW" altLang="en-US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28678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5975" y="2124075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  <p:pic>
        <p:nvPicPr>
          <p:cNvPr id="30723" name="Picture 2" descr="http://www.myexperttravel.com/images/us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675" y="0"/>
            <a:ext cx="949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7475538" y="5162550"/>
            <a:ext cx="1530350" cy="1554163"/>
          </a:xfrm>
          <a:custGeom>
            <a:avLst/>
            <a:gdLst>
              <a:gd name="connsiteX0" fmla="*/ 33251 w 1529542"/>
              <a:gd name="connsiteY0" fmla="*/ 289957 h 1553492"/>
              <a:gd name="connsiteX1" fmla="*/ 0 w 1529542"/>
              <a:gd name="connsiteY1" fmla="*/ 140328 h 1553492"/>
              <a:gd name="connsiteX2" fmla="*/ 432262 w 1529542"/>
              <a:gd name="connsiteY2" fmla="*/ 73826 h 1553492"/>
              <a:gd name="connsiteX3" fmla="*/ 515389 w 1529542"/>
              <a:gd name="connsiteY3" fmla="*/ 156953 h 1553492"/>
              <a:gd name="connsiteX4" fmla="*/ 947651 w 1529542"/>
              <a:gd name="connsiteY4" fmla="*/ 140328 h 1553492"/>
              <a:gd name="connsiteX5" fmla="*/ 947651 w 1529542"/>
              <a:gd name="connsiteY5" fmla="*/ 140328 h 1553492"/>
              <a:gd name="connsiteX6" fmla="*/ 997527 w 1529542"/>
              <a:gd name="connsiteY6" fmla="*/ 156953 h 1553492"/>
              <a:gd name="connsiteX7" fmla="*/ 997527 w 1529542"/>
              <a:gd name="connsiteY7" fmla="*/ 40575 h 1553492"/>
              <a:gd name="connsiteX8" fmla="*/ 997527 w 1529542"/>
              <a:gd name="connsiteY8" fmla="*/ 40575 h 1553492"/>
              <a:gd name="connsiteX9" fmla="*/ 1097280 w 1529542"/>
              <a:gd name="connsiteY9" fmla="*/ 40575 h 1553492"/>
              <a:gd name="connsiteX10" fmla="*/ 1529542 w 1529542"/>
              <a:gd name="connsiteY10" fmla="*/ 1021477 h 1553492"/>
              <a:gd name="connsiteX11" fmla="*/ 1512916 w 1529542"/>
              <a:gd name="connsiteY11" fmla="*/ 1237608 h 1553492"/>
              <a:gd name="connsiteX12" fmla="*/ 1479665 w 1529542"/>
              <a:gd name="connsiteY12" fmla="*/ 1370612 h 1553492"/>
              <a:gd name="connsiteX13" fmla="*/ 1313411 w 1529542"/>
              <a:gd name="connsiteY13" fmla="*/ 1553492 h 1553492"/>
              <a:gd name="connsiteX14" fmla="*/ 1230283 w 1529542"/>
              <a:gd name="connsiteY14" fmla="*/ 1553492 h 1553492"/>
              <a:gd name="connsiteX15" fmla="*/ 1479665 w 1529542"/>
              <a:gd name="connsiteY15" fmla="*/ 1387237 h 1553492"/>
              <a:gd name="connsiteX16" fmla="*/ 1313411 w 1529542"/>
              <a:gd name="connsiteY16" fmla="*/ 1387237 h 1553492"/>
              <a:gd name="connsiteX17" fmla="*/ 1230283 w 1529542"/>
              <a:gd name="connsiteY17" fmla="*/ 1204357 h 1553492"/>
              <a:gd name="connsiteX18" fmla="*/ 1197032 w 1529542"/>
              <a:gd name="connsiteY18" fmla="*/ 1204357 h 1553492"/>
              <a:gd name="connsiteX19" fmla="*/ 1197032 w 1529542"/>
              <a:gd name="connsiteY19" fmla="*/ 1204357 h 1553492"/>
              <a:gd name="connsiteX20" fmla="*/ 1113905 w 1529542"/>
              <a:gd name="connsiteY20" fmla="*/ 1121230 h 1553492"/>
              <a:gd name="connsiteX21" fmla="*/ 980902 w 1529542"/>
              <a:gd name="connsiteY21" fmla="*/ 938350 h 1553492"/>
              <a:gd name="connsiteX22" fmla="*/ 964276 w 1529542"/>
              <a:gd name="connsiteY22" fmla="*/ 639092 h 1553492"/>
              <a:gd name="connsiteX23" fmla="*/ 847898 w 1529542"/>
              <a:gd name="connsiteY23" fmla="*/ 472837 h 1553492"/>
              <a:gd name="connsiteX24" fmla="*/ 731520 w 1529542"/>
              <a:gd name="connsiteY24" fmla="*/ 323208 h 1553492"/>
              <a:gd name="connsiteX25" fmla="*/ 581891 w 1529542"/>
              <a:gd name="connsiteY25" fmla="*/ 289957 h 1553492"/>
              <a:gd name="connsiteX26" fmla="*/ 515389 w 1529542"/>
              <a:gd name="connsiteY26" fmla="*/ 389710 h 1553492"/>
              <a:gd name="connsiteX27" fmla="*/ 332509 w 1529542"/>
              <a:gd name="connsiteY27" fmla="*/ 339833 h 1553492"/>
              <a:gd name="connsiteX28" fmla="*/ 182880 w 1529542"/>
              <a:gd name="connsiteY28" fmla="*/ 273332 h 1553492"/>
              <a:gd name="connsiteX29" fmla="*/ 33251 w 1529542"/>
              <a:gd name="connsiteY29" fmla="*/ 289957 h 15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9542" h="1553492">
                <a:moveTo>
                  <a:pt x="33251" y="289957"/>
                </a:moveTo>
                <a:lnTo>
                  <a:pt x="0" y="140328"/>
                </a:lnTo>
                <a:lnTo>
                  <a:pt x="432262" y="73826"/>
                </a:lnTo>
                <a:lnTo>
                  <a:pt x="515389" y="156953"/>
                </a:lnTo>
                <a:lnTo>
                  <a:pt x="947651" y="140328"/>
                </a:lnTo>
                <a:lnTo>
                  <a:pt x="947651" y="140328"/>
                </a:lnTo>
                <a:lnTo>
                  <a:pt x="997527" y="156953"/>
                </a:lnTo>
                <a:cubicBezTo>
                  <a:pt x="979534" y="-4992"/>
                  <a:pt x="958460" y="-37562"/>
                  <a:pt x="997527" y="40575"/>
                </a:cubicBezTo>
                <a:lnTo>
                  <a:pt x="997527" y="40575"/>
                </a:lnTo>
                <a:lnTo>
                  <a:pt x="1097280" y="40575"/>
                </a:lnTo>
                <a:lnTo>
                  <a:pt x="1529542" y="1021477"/>
                </a:lnTo>
                <a:lnTo>
                  <a:pt x="1512916" y="1237608"/>
                </a:lnTo>
                <a:lnTo>
                  <a:pt x="1479665" y="1370612"/>
                </a:lnTo>
                <a:lnTo>
                  <a:pt x="1313411" y="1553492"/>
                </a:lnTo>
                <a:lnTo>
                  <a:pt x="1230283" y="1553492"/>
                </a:lnTo>
                <a:lnTo>
                  <a:pt x="1479665" y="1387237"/>
                </a:lnTo>
                <a:lnTo>
                  <a:pt x="1313411" y="1387237"/>
                </a:lnTo>
                <a:cubicBezTo>
                  <a:pt x="1311706" y="1382689"/>
                  <a:pt x="1266510" y="1231527"/>
                  <a:pt x="1230283" y="1204357"/>
                </a:cubicBezTo>
                <a:cubicBezTo>
                  <a:pt x="1221416" y="1197707"/>
                  <a:pt x="1208116" y="1204357"/>
                  <a:pt x="1197032" y="1204357"/>
                </a:cubicBezTo>
                <a:lnTo>
                  <a:pt x="1197032" y="1204357"/>
                </a:lnTo>
                <a:lnTo>
                  <a:pt x="1113905" y="1121230"/>
                </a:lnTo>
                <a:lnTo>
                  <a:pt x="980902" y="938350"/>
                </a:lnTo>
                <a:lnTo>
                  <a:pt x="964276" y="639092"/>
                </a:lnTo>
                <a:lnTo>
                  <a:pt x="847898" y="472837"/>
                </a:lnTo>
                <a:lnTo>
                  <a:pt x="731520" y="323208"/>
                </a:lnTo>
                <a:lnTo>
                  <a:pt x="581891" y="289957"/>
                </a:lnTo>
                <a:lnTo>
                  <a:pt x="515389" y="389710"/>
                </a:lnTo>
                <a:lnTo>
                  <a:pt x="332509" y="339833"/>
                </a:lnTo>
                <a:lnTo>
                  <a:pt x="182880" y="273332"/>
                </a:lnTo>
                <a:lnTo>
                  <a:pt x="33251" y="28995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5" name="圓角矩形圖說文字 4"/>
          <p:cNvSpPr/>
          <p:nvPr/>
        </p:nvSpPr>
        <p:spPr>
          <a:xfrm>
            <a:off x="2765630" y="3789041"/>
            <a:ext cx="5535615" cy="1447563"/>
          </a:xfrm>
          <a:prstGeom prst="wedgeRoundRectCallout">
            <a:avLst>
              <a:gd name="adj1" fmla="val 56808"/>
              <a:gd name="adj2" fmla="val -71582"/>
              <a:gd name="adj3" fmla="val 16667"/>
            </a:avLst>
          </a:prstGeom>
          <a:ln>
            <a:solidFill>
              <a:srgbClr val="C9F1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America?</a:t>
            </a:r>
            <a:endParaRPr kumimoji="0" lang="zh-TW" altLang="en-US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31750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5975" y="2124075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arnival.com/~/media/Images/PreSales/Excursions/Ports_M-Q/PCV/102010/Gallery/xxxwalt-disney-world-magic-kingdom-port-canaveral-orlando-fl-9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15888"/>
            <a:ext cx="92995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標題 1"/>
          <p:cNvSpPr txBox="1">
            <a:spLocks/>
          </p:cNvSpPr>
          <p:nvPr/>
        </p:nvSpPr>
        <p:spPr bwMode="auto">
          <a:xfrm>
            <a:off x="1490663" y="0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9600">
                <a:solidFill>
                  <a:srgbClr val="FF0000"/>
                </a:solidFill>
              </a:rPr>
              <a:t>Disney World</a:t>
            </a:r>
            <a:endParaRPr lang="zh-TW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633663" y="1647825"/>
            <a:ext cx="4895850" cy="541338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The Interzone" panose="02020500000000000000" pitchFamily="2" charset="-120"/>
              </a:rPr>
              <a:t>Location</a:t>
            </a:r>
            <a:endParaRPr kumimoji="0" lang="zh-TW" altLang="zh-TW" sz="2800" b="1" smtClean="0">
              <a:solidFill>
                <a:srgbClr val="000000"/>
              </a:solidFill>
              <a:latin typeface="Comic Sans MS" panose="030F0702030302020204" pitchFamily="66" charset="0"/>
              <a:ea typeface="The Interzone" panose="02020500000000000000" pitchFamily="2" charset="-12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482975" y="2411413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Introduction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3795713" y="3243263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FF7C8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Vocabulary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659188" y="4191000"/>
            <a:ext cx="4895850" cy="54133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Conversation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3481388" y="5170488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The Interzone" panose="02020500000000000000" pitchFamily="2" charset="-120"/>
              </a:rPr>
              <a:t>Worksheet</a:t>
            </a:r>
            <a:endParaRPr kumimoji="0" lang="zh-TW" altLang="zh-TW" sz="2800" b="1" smtClean="0">
              <a:solidFill>
                <a:srgbClr val="000000"/>
              </a:solidFill>
              <a:latin typeface="Comic Sans MS" panose="030F0702030302020204" pitchFamily="66" charset="0"/>
              <a:ea typeface="The Interzone" panose="02020500000000000000" pitchFamily="2" charset="-120"/>
            </a:endParaRPr>
          </a:p>
        </p:txBody>
      </p:sp>
      <p:grpSp>
        <p:nvGrpSpPr>
          <p:cNvPr id="2" name="群組 8"/>
          <p:cNvGrpSpPr>
            <a:grpSpLocks/>
          </p:cNvGrpSpPr>
          <p:nvPr/>
        </p:nvGrpSpPr>
        <p:grpSpPr bwMode="auto">
          <a:xfrm rot="280254">
            <a:off x="646113" y="1755775"/>
            <a:ext cx="2827337" cy="4219575"/>
            <a:chOff x="-646982" y="1264069"/>
            <a:chExt cx="3209631" cy="4875618"/>
          </a:xfrm>
        </p:grpSpPr>
        <p:grpSp>
          <p:nvGrpSpPr>
            <p:cNvPr id="7179" name="Group 2"/>
            <p:cNvGrpSpPr>
              <a:grpSpLocks/>
            </p:cNvGrpSpPr>
            <p:nvPr/>
          </p:nvGrpSpPr>
          <p:grpSpPr bwMode="auto">
            <a:xfrm>
              <a:off x="-646982" y="1264069"/>
              <a:ext cx="3209631" cy="4875618"/>
              <a:chOff x="616" y="831"/>
              <a:chExt cx="1637" cy="2716"/>
            </a:xfrm>
          </p:grpSpPr>
          <p:sp>
            <p:nvSpPr>
              <p:cNvPr id="12" name="Arc 3"/>
              <p:cNvSpPr>
                <a:spLocks/>
              </p:cNvSpPr>
              <p:nvPr/>
            </p:nvSpPr>
            <p:spPr bwMode="gray">
              <a:xfrm>
                <a:off x="605" y="901"/>
                <a:ext cx="1495" cy="2622"/>
              </a:xfrm>
              <a:custGeom>
                <a:avLst/>
                <a:gdLst>
                  <a:gd name="G0" fmla="+- 0 0 0"/>
                  <a:gd name="G1" fmla="+- 20699 0 0"/>
                  <a:gd name="G2" fmla="+- 21600 0 0"/>
                  <a:gd name="T0" fmla="*/ 6174 w 21600"/>
                  <a:gd name="T1" fmla="*/ 0 h 40165"/>
                  <a:gd name="T2" fmla="*/ 9361 w 21600"/>
                  <a:gd name="T3" fmla="*/ 40165 h 40165"/>
                  <a:gd name="T4" fmla="*/ 0 w 21600"/>
                  <a:gd name="T5" fmla="*/ 20699 h 40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0165" fill="none" extrusionOk="0">
                    <a:moveTo>
                      <a:pt x="6173" y="0"/>
                    </a:moveTo>
                    <a:cubicBezTo>
                      <a:pt x="15326" y="2730"/>
                      <a:pt x="21600" y="11147"/>
                      <a:pt x="21600" y="20699"/>
                    </a:cubicBezTo>
                    <a:cubicBezTo>
                      <a:pt x="21600" y="29000"/>
                      <a:pt x="16842" y="36567"/>
                      <a:pt x="9361" y="40165"/>
                    </a:cubicBezTo>
                  </a:path>
                  <a:path w="21600" h="40165" stroke="0" extrusionOk="0">
                    <a:moveTo>
                      <a:pt x="6173" y="0"/>
                    </a:moveTo>
                    <a:cubicBezTo>
                      <a:pt x="15326" y="2730"/>
                      <a:pt x="21600" y="11147"/>
                      <a:pt x="21600" y="20699"/>
                    </a:cubicBezTo>
                    <a:cubicBezTo>
                      <a:pt x="21600" y="29000"/>
                      <a:pt x="16842" y="36567"/>
                      <a:pt x="9361" y="40165"/>
                    </a:cubicBezTo>
                    <a:lnTo>
                      <a:pt x="0" y="20699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  <a:extLst/>
            </p:spPr>
            <p:txBody>
              <a:bodyPr lIns="45720" tIns="44450" rIns="45720" bIns="44450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800" dirty="0">
                  <a:latin typeface="+mn-lt"/>
                  <a:ea typeface="+mn-ea"/>
                </a:endParaRPr>
              </a:p>
            </p:txBody>
          </p:sp>
          <p:sp>
            <p:nvSpPr>
              <p:cNvPr id="13" name="Oval 4"/>
              <p:cNvSpPr>
                <a:spLocks noChangeAspect="1" noChangeArrowheads="1"/>
              </p:cNvSpPr>
              <p:nvPr/>
            </p:nvSpPr>
            <p:spPr bwMode="gray">
              <a:xfrm>
                <a:off x="1161" y="831"/>
                <a:ext cx="280" cy="280"/>
              </a:xfrm>
              <a:prstGeom prst="ellipse">
                <a:avLst/>
              </a:prstGeom>
              <a:solidFill>
                <a:srgbClr val="00B0F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1</a:t>
                </a:r>
              </a:p>
            </p:txBody>
          </p:sp>
          <p:sp>
            <p:nvSpPr>
              <p:cNvPr id="14" name="Oval 5"/>
              <p:cNvSpPr>
                <a:spLocks noChangeAspect="1" noChangeArrowheads="1"/>
              </p:cNvSpPr>
              <p:nvPr/>
            </p:nvSpPr>
            <p:spPr bwMode="gray">
              <a:xfrm>
                <a:off x="1751" y="2868"/>
                <a:ext cx="279" cy="280"/>
              </a:xfrm>
              <a:prstGeom prst="ellipse">
                <a:avLst/>
              </a:prstGeom>
              <a:solidFill>
                <a:srgbClr val="00B05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5</a:t>
                </a:r>
              </a:p>
            </p:txBody>
          </p:sp>
          <p:sp>
            <p:nvSpPr>
              <p:cNvPr id="15" name="Oval 6"/>
              <p:cNvSpPr>
                <a:spLocks noChangeAspect="1" noChangeArrowheads="1"/>
              </p:cNvSpPr>
              <p:nvPr/>
            </p:nvSpPr>
            <p:spPr bwMode="gray">
              <a:xfrm>
                <a:off x="1968" y="2350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4</a:t>
                </a:r>
              </a:p>
            </p:txBody>
          </p:sp>
          <p:sp>
            <p:nvSpPr>
              <p:cNvPr id="16" name="Oval 7"/>
              <p:cNvSpPr>
                <a:spLocks noChangeAspect="1" noChangeArrowheads="1"/>
              </p:cNvSpPr>
              <p:nvPr/>
            </p:nvSpPr>
            <p:spPr bwMode="gray">
              <a:xfrm>
                <a:off x="1918" y="1650"/>
                <a:ext cx="279" cy="281"/>
              </a:xfrm>
              <a:prstGeom prst="ellipse">
                <a:avLst/>
              </a:prstGeom>
              <a:solidFill>
                <a:srgbClr val="FF7C8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3</a:t>
                </a:r>
              </a:p>
            </p:txBody>
          </p:sp>
          <p:sp>
            <p:nvSpPr>
              <p:cNvPr id="17" name="Oval 8"/>
              <p:cNvSpPr>
                <a:spLocks noChangeAspect="1" noChangeArrowheads="1"/>
              </p:cNvSpPr>
              <p:nvPr/>
            </p:nvSpPr>
            <p:spPr bwMode="gray">
              <a:xfrm>
                <a:off x="1636" y="1183"/>
                <a:ext cx="279" cy="281"/>
              </a:xfrm>
              <a:prstGeom prst="ellipse">
                <a:avLst/>
              </a:prstGeom>
              <a:solidFill>
                <a:srgbClr val="7030A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2</a:t>
                </a:r>
              </a:p>
            </p:txBody>
          </p:sp>
        </p:grpSp>
        <p:sp>
          <p:nvSpPr>
            <p:cNvPr id="11" name="Oval 5"/>
            <p:cNvSpPr>
              <a:spLocks noChangeAspect="1" noChangeArrowheads="1"/>
            </p:cNvSpPr>
            <p:nvPr/>
          </p:nvSpPr>
          <p:spPr bwMode="gray">
            <a:xfrm>
              <a:off x="659697" y="5593011"/>
              <a:ext cx="547854" cy="502603"/>
            </a:xfrm>
            <a:prstGeom prst="ellipse">
              <a:avLst/>
            </a:prstGeom>
            <a:solidFill>
              <a:srgbClr val="C00000"/>
            </a:solidFill>
            <a:ln w="254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2800" b="1">
                  <a:solidFill>
                    <a:srgbClr val="FFFFFF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rPr>
                <a:t>6</a:t>
              </a:r>
            </a:p>
          </p:txBody>
        </p:sp>
      </p:grp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744788" y="5983288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The Interzone" panose="02020500000000000000" pitchFamily="2" charset="-120"/>
              </a:rPr>
              <a:t>Word Code</a:t>
            </a:r>
            <a:endParaRPr kumimoji="0" lang="zh-TW" altLang="zh-TW" sz="2800" b="1" smtClean="0">
              <a:solidFill>
                <a:srgbClr val="000000"/>
              </a:solidFill>
              <a:latin typeface="Comic Sans MS" panose="030F0702030302020204" pitchFamily="66" charset="0"/>
              <a:ea typeface="The Interzone" panose="02020500000000000000" pitchFamily="2" charset="-120"/>
            </a:endParaRPr>
          </a:p>
        </p:txBody>
      </p:sp>
      <p:pic>
        <p:nvPicPr>
          <p:cNvPr id="7177" name="Picture 2" descr="D:\地方特色 鹽水區\圖片區\MC900446246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4284663"/>
            <a:ext cx="21336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圖片 18" descr="圖片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0"/>
            <a:ext cx="71437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dn.fansided.com/wp-content/blogs.dir/20/files/2014/10/stephen-curry-jeremy-lin-nba-preseason-golden-state-warriors-los-angeles-lakers9-59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538" y="638175"/>
            <a:ext cx="8656637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5" name="圓角矩形圖說文字 4"/>
          <p:cNvSpPr/>
          <p:nvPr/>
        </p:nvSpPr>
        <p:spPr>
          <a:xfrm>
            <a:off x="2765630" y="3789041"/>
            <a:ext cx="5535615" cy="1447563"/>
          </a:xfrm>
          <a:prstGeom prst="wedgeRoundRectCallout">
            <a:avLst>
              <a:gd name="adj1" fmla="val 56808"/>
              <a:gd name="adj2" fmla="val -71582"/>
              <a:gd name="adj3" fmla="val 16667"/>
            </a:avLst>
          </a:prstGeom>
          <a:ln>
            <a:solidFill>
              <a:srgbClr val="C9F1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America?</a:t>
            </a:r>
            <a:endParaRPr kumimoji="0" lang="zh-TW" altLang="en-US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35846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5975" y="2124075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046288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  <p:pic>
        <p:nvPicPr>
          <p:cNvPr id="37891" name="Picture 2" descr="http://worldonline.media.clients.ellingtoncms.com/img/marketplace/products/2011/03/30/AllAmericanFeast_lid_t670.jpg?b3f6a5d7692ccc373d56e40cf708e3fa67d9af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06413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611313" y="1677988"/>
          <a:ext cx="6858000" cy="436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9037" name="圖片 7" descr="圖片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-171450"/>
            <a:ext cx="75946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408988" y="1808163"/>
            <a:ext cx="2174875" cy="3694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Blip>
                <a:blip r:embed="rId4"/>
              </a:buBlip>
              <a:defRPr/>
            </a:pPr>
            <a:r>
              <a:rPr kumimoji="0" lang="en-US" altLang="zh-TW" sz="2600" dirty="0">
                <a:latin typeface="+mn-lt"/>
                <a:ea typeface="+mn-ea"/>
              </a:rPr>
              <a:t>lotus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Blip>
                <a:blip r:embed="rId4"/>
              </a:buBlip>
              <a:defRPr/>
            </a:pPr>
            <a:r>
              <a:rPr kumimoji="0" lang="en-US" altLang="zh-TW" sz="2600" dirty="0">
                <a:latin typeface="+mn-lt"/>
                <a:ea typeface="+mn-ea"/>
              </a:rPr>
              <a:t>rangeland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Blip>
                <a:blip r:embed="rId4"/>
              </a:buBlip>
              <a:defRPr/>
            </a:pPr>
            <a:r>
              <a:rPr kumimoji="0" lang="en-US" altLang="zh-TW" sz="2600" dirty="0">
                <a:latin typeface="+mn-lt"/>
                <a:ea typeface="+mn-ea"/>
              </a:rPr>
              <a:t>temple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Blip>
                <a:blip r:embed="rId4"/>
              </a:buBlip>
              <a:defRPr/>
            </a:pPr>
            <a:r>
              <a:rPr kumimoji="0" lang="en-US" altLang="zh-TW" sz="2600" dirty="0">
                <a:latin typeface="+mn-lt"/>
                <a:ea typeface="+mn-ea"/>
              </a:rPr>
              <a:t>garden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Blip>
                <a:blip r:embed="rId4"/>
              </a:buBlip>
              <a:defRPr/>
            </a:pPr>
            <a:r>
              <a:rPr kumimoji="0" lang="en-US" altLang="zh-TW" sz="2600" dirty="0">
                <a:latin typeface="+mn-lt"/>
                <a:ea typeface="+mn-ea"/>
              </a:rPr>
              <a:t>resort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Blip>
                <a:blip r:embed="rId4"/>
              </a:buBlip>
              <a:defRPr/>
            </a:pPr>
            <a:r>
              <a:rPr kumimoji="0" lang="en-US" altLang="zh-TW" sz="2600" dirty="0">
                <a:latin typeface="+mn-lt"/>
                <a:ea typeface="+mn-ea"/>
              </a:rPr>
              <a:t>farm</a:t>
            </a:r>
          </a:p>
        </p:txBody>
      </p:sp>
      <p:cxnSp>
        <p:nvCxnSpPr>
          <p:cNvPr id="71" name="直線接點 70"/>
          <p:cNvCxnSpPr/>
          <p:nvPr/>
        </p:nvCxnSpPr>
        <p:spPr>
          <a:xfrm>
            <a:off x="8707438" y="3178175"/>
            <a:ext cx="1576387" cy="31591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>
            <a:off x="8707438" y="2590800"/>
            <a:ext cx="157480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>
            <a:off x="8701088" y="2008188"/>
            <a:ext cx="157480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>
            <a:off x="8709025" y="4465638"/>
            <a:ext cx="157480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>
            <a:off x="8707438" y="3806825"/>
            <a:ext cx="1576387" cy="31591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 rot="19748496">
            <a:off x="2263775" y="4025900"/>
            <a:ext cx="2916238" cy="4413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 rot="5400000">
            <a:off x="639763" y="2746375"/>
            <a:ext cx="2628900" cy="482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067050" y="1633538"/>
            <a:ext cx="512763" cy="26685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344738" y="4302125"/>
            <a:ext cx="6064250" cy="4254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5151438" y="2549525"/>
            <a:ext cx="3216275" cy="39687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8709025" y="5002213"/>
            <a:ext cx="157480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圓角矩形 23"/>
          <p:cNvSpPr/>
          <p:nvPr/>
        </p:nvSpPr>
        <p:spPr>
          <a:xfrm rot="1920000">
            <a:off x="3494088" y="3230563"/>
            <a:ext cx="4464050" cy="39687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2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775" y="1576388"/>
            <a:ext cx="71564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圖片 4" descr="圖片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25" y="260350"/>
            <a:ext cx="86201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字方塊 3"/>
          <p:cNvSpPr txBox="1">
            <a:spLocks noChangeArrowheads="1"/>
          </p:cNvSpPr>
          <p:nvPr/>
        </p:nvSpPr>
        <p:spPr bwMode="auto">
          <a:xfrm>
            <a:off x="1730375" y="279400"/>
            <a:ext cx="8821738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Dear Friends,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I visited Lioujia last weekend, and it was an amazing trip.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Nan-Yuan _ _ _ _ _ _  _ _ _ _ is very pretty!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Hope you can visit here someday.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Sincerely,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 _______(name) </a:t>
            </a:r>
            <a:endParaRPr kumimoji="0" lang="zh-TW" altLang="en-US" sz="2800"/>
          </a:p>
        </p:txBody>
      </p:sp>
      <p:grpSp>
        <p:nvGrpSpPr>
          <p:cNvPr id="43011" name="群組 88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77" name="平行四邊形 76"/>
            <p:cNvSpPr/>
            <p:nvPr/>
          </p:nvSpPr>
          <p:spPr>
            <a:xfrm flipV="1">
              <a:off x="0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78" name="平行四邊形 77"/>
            <p:cNvSpPr/>
            <p:nvPr/>
          </p:nvSpPr>
          <p:spPr>
            <a:xfrm flipV="1">
              <a:off x="4284663" y="6605588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79" name="平行四邊形 78"/>
            <p:cNvSpPr/>
            <p:nvPr/>
          </p:nvSpPr>
          <p:spPr>
            <a:xfrm flipV="1">
              <a:off x="6426200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0" name="平行四邊形 79"/>
            <p:cNvSpPr/>
            <p:nvPr/>
          </p:nvSpPr>
          <p:spPr>
            <a:xfrm flipV="1">
              <a:off x="214153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1" name="平行四邊形 80"/>
            <p:cNvSpPr/>
            <p:nvPr/>
          </p:nvSpPr>
          <p:spPr>
            <a:xfrm flipV="1">
              <a:off x="856773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2" name="平行四邊形 81"/>
            <p:cNvSpPr/>
            <p:nvPr/>
          </p:nvSpPr>
          <p:spPr>
            <a:xfrm flipV="1">
              <a:off x="110648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3" name="平行四邊形 82"/>
            <p:cNvSpPr/>
            <p:nvPr/>
          </p:nvSpPr>
          <p:spPr>
            <a:xfrm flipV="1">
              <a:off x="5391150" y="6605588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4" name="平行四邊形 83"/>
            <p:cNvSpPr/>
            <p:nvPr/>
          </p:nvSpPr>
          <p:spPr>
            <a:xfrm flipV="1">
              <a:off x="753268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5" name="平行四邊形 84"/>
            <p:cNvSpPr/>
            <p:nvPr/>
          </p:nvSpPr>
          <p:spPr>
            <a:xfrm flipV="1">
              <a:off x="3248025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6" name="平行四邊形 85"/>
            <p:cNvSpPr/>
            <p:nvPr/>
          </p:nvSpPr>
          <p:spPr>
            <a:xfrm flipV="1">
              <a:off x="0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7" name="平行四邊形 86"/>
            <p:cNvSpPr/>
            <p:nvPr/>
          </p:nvSpPr>
          <p:spPr>
            <a:xfrm flipV="1">
              <a:off x="4284663" y="0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8" name="平行四邊形 87"/>
            <p:cNvSpPr/>
            <p:nvPr/>
          </p:nvSpPr>
          <p:spPr>
            <a:xfrm flipV="1">
              <a:off x="6426200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89" name="平行四邊形 88"/>
            <p:cNvSpPr/>
            <p:nvPr/>
          </p:nvSpPr>
          <p:spPr>
            <a:xfrm flipV="1">
              <a:off x="214153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0" name="平行四邊形 89"/>
            <p:cNvSpPr/>
            <p:nvPr/>
          </p:nvSpPr>
          <p:spPr>
            <a:xfrm flipV="1">
              <a:off x="856773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1" name="平行四邊形 90"/>
            <p:cNvSpPr/>
            <p:nvPr/>
          </p:nvSpPr>
          <p:spPr>
            <a:xfrm flipV="1">
              <a:off x="110648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2" name="平行四邊形 91"/>
            <p:cNvSpPr/>
            <p:nvPr/>
          </p:nvSpPr>
          <p:spPr>
            <a:xfrm flipV="1">
              <a:off x="5391150" y="0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3" name="平行四邊形 92"/>
            <p:cNvSpPr/>
            <p:nvPr/>
          </p:nvSpPr>
          <p:spPr>
            <a:xfrm flipV="1">
              <a:off x="753268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4" name="平行四邊形 93"/>
            <p:cNvSpPr/>
            <p:nvPr/>
          </p:nvSpPr>
          <p:spPr>
            <a:xfrm flipV="1">
              <a:off x="3248025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5" name="平行四邊形 94"/>
            <p:cNvSpPr/>
            <p:nvPr/>
          </p:nvSpPr>
          <p:spPr>
            <a:xfrm rot="16200000" flipV="1">
              <a:off x="-161925" y="485775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6" name="平行四邊形 95"/>
            <p:cNvSpPr/>
            <p:nvPr/>
          </p:nvSpPr>
          <p:spPr>
            <a:xfrm rot="16200000" flipV="1">
              <a:off x="-161131" y="2345531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7" name="平行四邊形 96"/>
            <p:cNvSpPr/>
            <p:nvPr/>
          </p:nvSpPr>
          <p:spPr>
            <a:xfrm rot="16200000" flipV="1">
              <a:off x="-161924" y="420528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8" name="平行四邊形 97"/>
            <p:cNvSpPr/>
            <p:nvPr/>
          </p:nvSpPr>
          <p:spPr>
            <a:xfrm rot="16200000" flipV="1">
              <a:off x="-161924" y="60658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99" name="平行四邊形 98"/>
            <p:cNvSpPr/>
            <p:nvPr/>
          </p:nvSpPr>
          <p:spPr>
            <a:xfrm rot="16200000" flipV="1">
              <a:off x="-161924" y="14303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0" name="平行四邊形 99"/>
            <p:cNvSpPr/>
            <p:nvPr/>
          </p:nvSpPr>
          <p:spPr>
            <a:xfrm rot="16200000" flipV="1">
              <a:off x="-161924" y="329088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1" name="平行四邊形 100"/>
            <p:cNvSpPr/>
            <p:nvPr/>
          </p:nvSpPr>
          <p:spPr>
            <a:xfrm rot="16200000" flipV="1">
              <a:off x="-161924" y="51514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2" name="平行四邊形 101"/>
            <p:cNvSpPr/>
            <p:nvPr/>
          </p:nvSpPr>
          <p:spPr>
            <a:xfrm rot="16200000" flipV="1">
              <a:off x="8729662" y="53022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3" name="平行四邊形 102"/>
            <p:cNvSpPr/>
            <p:nvPr/>
          </p:nvSpPr>
          <p:spPr>
            <a:xfrm rot="16200000" flipV="1">
              <a:off x="8729662" y="239077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4" name="平行四邊形 103"/>
            <p:cNvSpPr/>
            <p:nvPr/>
          </p:nvSpPr>
          <p:spPr>
            <a:xfrm rot="16200000" flipV="1">
              <a:off x="8729662" y="425132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5" name="平行四邊形 104"/>
            <p:cNvSpPr/>
            <p:nvPr/>
          </p:nvSpPr>
          <p:spPr>
            <a:xfrm rot="16200000" flipV="1">
              <a:off x="8730456" y="6111082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6" name="平行四邊形 105"/>
            <p:cNvSpPr/>
            <p:nvPr/>
          </p:nvSpPr>
          <p:spPr>
            <a:xfrm rot="16200000" flipV="1">
              <a:off x="8730456" y="1475582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7" name="平行四邊形 106"/>
            <p:cNvSpPr/>
            <p:nvPr/>
          </p:nvSpPr>
          <p:spPr>
            <a:xfrm rot="16200000" flipV="1">
              <a:off x="8729663" y="333533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108" name="平行四邊形 107"/>
            <p:cNvSpPr/>
            <p:nvPr/>
          </p:nvSpPr>
          <p:spPr>
            <a:xfrm rot="16200000" flipV="1">
              <a:off x="8729663" y="51958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20486" name="Text Box 39"/>
          <p:cNvSpPr txBox="1">
            <a:spLocks noChangeArrowheads="1"/>
          </p:cNvSpPr>
          <p:nvPr/>
        </p:nvSpPr>
        <p:spPr bwMode="auto">
          <a:xfrm>
            <a:off x="3621088" y="3152775"/>
            <a:ext cx="2143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dist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800">
                <a:solidFill>
                  <a:srgbClr val="00B050"/>
                </a:solidFill>
              </a:rPr>
              <a:t>resort</a:t>
            </a:r>
          </a:p>
        </p:txBody>
      </p:sp>
      <p:sp>
        <p:nvSpPr>
          <p:cNvPr id="43013" name="Text Box 43"/>
          <p:cNvSpPr txBox="1">
            <a:spLocks noChangeArrowheads="1"/>
          </p:cNvSpPr>
          <p:nvPr/>
        </p:nvSpPr>
        <p:spPr bwMode="auto">
          <a:xfrm>
            <a:off x="3543300" y="3559175"/>
            <a:ext cx="229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dist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</a:rPr>
              <a:t>18 5 19 15 18 20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6002338" y="3100388"/>
            <a:ext cx="149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dist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800">
                <a:solidFill>
                  <a:srgbClr val="00B050"/>
                </a:solidFill>
              </a:rPr>
              <a:t>farm</a:t>
            </a:r>
          </a:p>
        </p:txBody>
      </p:sp>
      <p:sp>
        <p:nvSpPr>
          <p:cNvPr id="43015" name="Text Box 43"/>
          <p:cNvSpPr txBox="1">
            <a:spLocks noChangeArrowheads="1"/>
          </p:cNvSpPr>
          <p:nvPr/>
        </p:nvSpPr>
        <p:spPr bwMode="auto">
          <a:xfrm>
            <a:off x="6015038" y="3533775"/>
            <a:ext cx="1522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dist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</a:rPr>
              <a:t>6 1 18 13</a:t>
            </a:r>
          </a:p>
        </p:txBody>
      </p:sp>
      <p:pic>
        <p:nvPicPr>
          <p:cNvPr id="43016" name="Picture 41" descr="特364.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5938" y="390525"/>
            <a:ext cx="89376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  <p:bldP spid="4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3" descr="MC900446336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3213100"/>
            <a:ext cx="3025775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圖片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1471613"/>
            <a:ext cx="6850063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2" descr="Tainan-map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75" y="1052513"/>
            <a:ext cx="604837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字方塊 3"/>
          <p:cNvSpPr txBox="1">
            <a:spLocks noChangeArrowheads="1"/>
          </p:cNvSpPr>
          <p:nvPr/>
        </p:nvSpPr>
        <p:spPr bwMode="auto">
          <a:xfrm>
            <a:off x="7104063" y="6642100"/>
            <a:ext cx="3563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800" b="0"/>
              <a:t>http://www.tntb.gov.tw/core/eng/ptml.php?HtmlSrc=environment.html</a:t>
            </a:r>
            <a:endParaRPr kumimoji="0" lang="zh-TW" altLang="en-US" sz="800" b="0"/>
          </a:p>
        </p:txBody>
      </p:sp>
      <p:pic>
        <p:nvPicPr>
          <p:cNvPr id="9" name="圖片 8" descr="圖片2.png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975" y="-171400"/>
            <a:ext cx="7918050" cy="1401964"/>
          </a:xfrm>
          <a:prstGeom prst="rect">
            <a:avLst/>
          </a:prstGeom>
        </p:spPr>
      </p:pic>
      <p:pic>
        <p:nvPicPr>
          <p:cNvPr id="8" name="圖片 7" descr="圖片6.png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541" y="3158971"/>
            <a:ext cx="1487301" cy="597359"/>
          </a:xfrm>
          <a:prstGeom prst="rect">
            <a:avLst/>
          </a:prstGeom>
        </p:spPr>
      </p:pic>
      <p:pic>
        <p:nvPicPr>
          <p:cNvPr id="17" name="圖片 16" descr="MC900441894.WMF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0" y="1673806"/>
            <a:ext cx="2247900" cy="1558925"/>
          </a:xfrm>
          <a:prstGeom prst="rect">
            <a:avLst/>
          </a:prstGeom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614488" y="4824413"/>
            <a:ext cx="8937625" cy="1016000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 err="1">
                <a:ea typeface="The Interzone" pitchFamily="2" charset="-120"/>
              </a:rPr>
              <a:t>Lioujia</a:t>
            </a:r>
            <a:r>
              <a:rPr kumimoji="0" lang="en-US" altLang="zh-TW" sz="2800" b="1" dirty="0">
                <a:ea typeface="The Interzone" pitchFamily="2" charset="-120"/>
              </a:rPr>
              <a:t> is located in the northwest of Tainan City.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5942013" y="2516188"/>
            <a:ext cx="1714500" cy="728662"/>
          </a:xfrm>
          <a:custGeom>
            <a:avLst/>
            <a:gdLst>
              <a:gd name="connsiteX0" fmla="*/ 79462 w 1714974"/>
              <a:gd name="connsiteY0" fmla="*/ 620 h 728354"/>
              <a:gd name="connsiteX1" fmla="*/ 83179 w 1714974"/>
              <a:gd name="connsiteY1" fmla="*/ 15488 h 728354"/>
              <a:gd name="connsiteX2" fmla="*/ 101764 w 1714974"/>
              <a:gd name="connsiteY2" fmla="*/ 34073 h 728354"/>
              <a:gd name="connsiteX3" fmla="*/ 172388 w 1714974"/>
              <a:gd name="connsiteY3" fmla="*/ 41507 h 728354"/>
              <a:gd name="connsiteX4" fmla="*/ 187257 w 1714974"/>
              <a:gd name="connsiteY4" fmla="*/ 52659 h 728354"/>
              <a:gd name="connsiteX5" fmla="*/ 228144 w 1714974"/>
              <a:gd name="connsiteY5" fmla="*/ 60093 h 728354"/>
              <a:gd name="connsiteX6" fmla="*/ 291335 w 1714974"/>
              <a:gd name="connsiteY6" fmla="*/ 56376 h 728354"/>
              <a:gd name="connsiteX7" fmla="*/ 313637 w 1714974"/>
              <a:gd name="connsiteY7" fmla="*/ 48941 h 728354"/>
              <a:gd name="connsiteX8" fmla="*/ 324788 w 1714974"/>
              <a:gd name="connsiteY8" fmla="*/ 45224 h 728354"/>
              <a:gd name="connsiteX9" fmla="*/ 332223 w 1714974"/>
              <a:gd name="connsiteY9" fmla="*/ 37790 h 728354"/>
              <a:gd name="connsiteX10" fmla="*/ 343374 w 1714974"/>
              <a:gd name="connsiteY10" fmla="*/ 30356 h 728354"/>
              <a:gd name="connsiteX11" fmla="*/ 354525 w 1714974"/>
              <a:gd name="connsiteY11" fmla="*/ 15488 h 728354"/>
              <a:gd name="connsiteX12" fmla="*/ 376827 w 1714974"/>
              <a:gd name="connsiteY12" fmla="*/ 4337 h 728354"/>
              <a:gd name="connsiteX13" fmla="*/ 417715 w 1714974"/>
              <a:gd name="connsiteY13" fmla="*/ 8054 h 728354"/>
              <a:gd name="connsiteX14" fmla="*/ 443735 w 1714974"/>
              <a:gd name="connsiteY14" fmla="*/ 15488 h 728354"/>
              <a:gd name="connsiteX15" fmla="*/ 454886 w 1714974"/>
              <a:gd name="connsiteY15" fmla="*/ 26639 h 728354"/>
              <a:gd name="connsiteX16" fmla="*/ 469754 w 1714974"/>
              <a:gd name="connsiteY16" fmla="*/ 34073 h 728354"/>
              <a:gd name="connsiteX17" fmla="*/ 532944 w 1714974"/>
              <a:gd name="connsiteY17" fmla="*/ 41507 h 728354"/>
              <a:gd name="connsiteX18" fmla="*/ 566398 w 1714974"/>
              <a:gd name="connsiteY18" fmla="*/ 45224 h 728354"/>
              <a:gd name="connsiteX19" fmla="*/ 588701 w 1714974"/>
              <a:gd name="connsiteY19" fmla="*/ 52659 h 728354"/>
              <a:gd name="connsiteX20" fmla="*/ 603569 w 1714974"/>
              <a:gd name="connsiteY20" fmla="*/ 63810 h 728354"/>
              <a:gd name="connsiteX21" fmla="*/ 637023 w 1714974"/>
              <a:gd name="connsiteY21" fmla="*/ 78678 h 728354"/>
              <a:gd name="connsiteX22" fmla="*/ 633305 w 1714974"/>
              <a:gd name="connsiteY22" fmla="*/ 97263 h 728354"/>
              <a:gd name="connsiteX23" fmla="*/ 633305 w 1714974"/>
              <a:gd name="connsiteY23" fmla="*/ 112132 h 728354"/>
              <a:gd name="connsiteX24" fmla="*/ 648174 w 1714974"/>
              <a:gd name="connsiteY24" fmla="*/ 145585 h 728354"/>
              <a:gd name="connsiteX25" fmla="*/ 655608 w 1714974"/>
              <a:gd name="connsiteY25" fmla="*/ 153020 h 728354"/>
              <a:gd name="connsiteX26" fmla="*/ 670476 w 1714974"/>
              <a:gd name="connsiteY26" fmla="*/ 160454 h 728354"/>
              <a:gd name="connsiteX27" fmla="*/ 685344 w 1714974"/>
              <a:gd name="connsiteY27" fmla="*/ 171605 h 728354"/>
              <a:gd name="connsiteX28" fmla="*/ 711364 w 1714974"/>
              <a:gd name="connsiteY28" fmla="*/ 182756 h 728354"/>
              <a:gd name="connsiteX29" fmla="*/ 733666 w 1714974"/>
              <a:gd name="connsiteY29" fmla="*/ 197624 h 728354"/>
              <a:gd name="connsiteX30" fmla="*/ 726232 w 1714974"/>
              <a:gd name="connsiteY30" fmla="*/ 231078 h 728354"/>
              <a:gd name="connsiteX31" fmla="*/ 722515 w 1714974"/>
              <a:gd name="connsiteY31" fmla="*/ 242229 h 728354"/>
              <a:gd name="connsiteX32" fmla="*/ 715081 w 1714974"/>
              <a:gd name="connsiteY32" fmla="*/ 253381 h 728354"/>
              <a:gd name="connsiteX33" fmla="*/ 703930 w 1714974"/>
              <a:gd name="connsiteY33" fmla="*/ 275683 h 728354"/>
              <a:gd name="connsiteX34" fmla="*/ 707647 w 1714974"/>
              <a:gd name="connsiteY34" fmla="*/ 286834 h 728354"/>
              <a:gd name="connsiteX35" fmla="*/ 722515 w 1714974"/>
              <a:gd name="connsiteY35" fmla="*/ 290551 h 728354"/>
              <a:gd name="connsiteX36" fmla="*/ 785705 w 1714974"/>
              <a:gd name="connsiteY36" fmla="*/ 294268 h 728354"/>
              <a:gd name="connsiteX37" fmla="*/ 804291 w 1714974"/>
              <a:gd name="connsiteY37" fmla="*/ 297985 h 728354"/>
              <a:gd name="connsiteX38" fmla="*/ 815442 w 1714974"/>
              <a:gd name="connsiteY38" fmla="*/ 301702 h 728354"/>
              <a:gd name="connsiteX39" fmla="*/ 889783 w 1714974"/>
              <a:gd name="connsiteY39" fmla="*/ 305420 h 728354"/>
              <a:gd name="connsiteX40" fmla="*/ 1016164 w 1714974"/>
              <a:gd name="connsiteY40" fmla="*/ 297985 h 728354"/>
              <a:gd name="connsiteX41" fmla="*/ 1042183 w 1714974"/>
              <a:gd name="connsiteY41" fmla="*/ 290551 h 728354"/>
              <a:gd name="connsiteX42" fmla="*/ 1071920 w 1714974"/>
              <a:gd name="connsiteY42" fmla="*/ 275683 h 728354"/>
              <a:gd name="connsiteX43" fmla="*/ 1083071 w 1714974"/>
              <a:gd name="connsiteY43" fmla="*/ 271966 h 728354"/>
              <a:gd name="connsiteX44" fmla="*/ 1175998 w 1714974"/>
              <a:gd name="connsiteY44" fmla="*/ 275683 h 728354"/>
              <a:gd name="connsiteX45" fmla="*/ 1187149 w 1714974"/>
              <a:gd name="connsiteY45" fmla="*/ 286834 h 728354"/>
              <a:gd name="connsiteX46" fmla="*/ 1198301 w 1714974"/>
              <a:gd name="connsiteY46" fmla="*/ 290551 h 728354"/>
              <a:gd name="connsiteX47" fmla="*/ 1272642 w 1714974"/>
              <a:gd name="connsiteY47" fmla="*/ 283117 h 728354"/>
              <a:gd name="connsiteX48" fmla="*/ 1283793 w 1714974"/>
              <a:gd name="connsiteY48" fmla="*/ 279400 h 728354"/>
              <a:gd name="connsiteX49" fmla="*/ 1302379 w 1714974"/>
              <a:gd name="connsiteY49" fmla="*/ 275683 h 728354"/>
              <a:gd name="connsiteX50" fmla="*/ 1328398 w 1714974"/>
              <a:gd name="connsiteY50" fmla="*/ 268249 h 728354"/>
              <a:gd name="connsiteX51" fmla="*/ 1339549 w 1714974"/>
              <a:gd name="connsiteY51" fmla="*/ 260815 h 728354"/>
              <a:gd name="connsiteX52" fmla="*/ 1380437 w 1714974"/>
              <a:gd name="connsiteY52" fmla="*/ 260815 h 728354"/>
              <a:gd name="connsiteX53" fmla="*/ 1391588 w 1714974"/>
              <a:gd name="connsiteY53" fmla="*/ 264532 h 728354"/>
              <a:gd name="connsiteX54" fmla="*/ 1399023 w 1714974"/>
              <a:gd name="connsiteY54" fmla="*/ 275683 h 728354"/>
              <a:gd name="connsiteX55" fmla="*/ 1410174 w 1714974"/>
              <a:gd name="connsiteY55" fmla="*/ 283117 h 728354"/>
              <a:gd name="connsiteX56" fmla="*/ 1421325 w 1714974"/>
              <a:gd name="connsiteY56" fmla="*/ 294268 h 728354"/>
              <a:gd name="connsiteX57" fmla="*/ 1454779 w 1714974"/>
              <a:gd name="connsiteY57" fmla="*/ 305420 h 728354"/>
              <a:gd name="connsiteX58" fmla="*/ 1491949 w 1714974"/>
              <a:gd name="connsiteY58" fmla="*/ 312854 h 728354"/>
              <a:gd name="connsiteX59" fmla="*/ 1503101 w 1714974"/>
              <a:gd name="connsiteY59" fmla="*/ 327722 h 728354"/>
              <a:gd name="connsiteX60" fmla="*/ 1510535 w 1714974"/>
              <a:gd name="connsiteY60" fmla="*/ 338873 h 728354"/>
              <a:gd name="connsiteX61" fmla="*/ 1529120 w 1714974"/>
              <a:gd name="connsiteY61" fmla="*/ 357459 h 728354"/>
              <a:gd name="connsiteX62" fmla="*/ 1540271 w 1714974"/>
              <a:gd name="connsiteY62" fmla="*/ 361176 h 728354"/>
              <a:gd name="connsiteX63" fmla="*/ 1551423 w 1714974"/>
              <a:gd name="connsiteY63" fmla="*/ 372327 h 728354"/>
              <a:gd name="connsiteX64" fmla="*/ 1573725 w 1714974"/>
              <a:gd name="connsiteY64" fmla="*/ 379761 h 728354"/>
              <a:gd name="connsiteX65" fmla="*/ 1584876 w 1714974"/>
              <a:gd name="connsiteY65" fmla="*/ 387195 h 728354"/>
              <a:gd name="connsiteX66" fmla="*/ 1599744 w 1714974"/>
              <a:gd name="connsiteY66" fmla="*/ 394629 h 728354"/>
              <a:gd name="connsiteX67" fmla="*/ 1607179 w 1714974"/>
              <a:gd name="connsiteY67" fmla="*/ 402063 h 728354"/>
              <a:gd name="connsiteX68" fmla="*/ 1636915 w 1714974"/>
              <a:gd name="connsiteY68" fmla="*/ 409498 h 728354"/>
              <a:gd name="connsiteX69" fmla="*/ 1659218 w 1714974"/>
              <a:gd name="connsiteY69" fmla="*/ 424366 h 728354"/>
              <a:gd name="connsiteX70" fmla="*/ 1685237 w 1714974"/>
              <a:gd name="connsiteY70" fmla="*/ 435517 h 728354"/>
              <a:gd name="connsiteX71" fmla="*/ 1696388 w 1714974"/>
              <a:gd name="connsiteY71" fmla="*/ 439234 h 728354"/>
              <a:gd name="connsiteX72" fmla="*/ 1703823 w 1714974"/>
              <a:gd name="connsiteY72" fmla="*/ 446668 h 728354"/>
              <a:gd name="connsiteX73" fmla="*/ 1707540 w 1714974"/>
              <a:gd name="connsiteY73" fmla="*/ 457820 h 728354"/>
              <a:gd name="connsiteX74" fmla="*/ 1714974 w 1714974"/>
              <a:gd name="connsiteY74" fmla="*/ 468971 h 728354"/>
              <a:gd name="connsiteX75" fmla="*/ 1707540 w 1714974"/>
              <a:gd name="connsiteY75" fmla="*/ 521010 h 728354"/>
              <a:gd name="connsiteX76" fmla="*/ 1703823 w 1714974"/>
              <a:gd name="connsiteY76" fmla="*/ 535878 h 728354"/>
              <a:gd name="connsiteX77" fmla="*/ 1700105 w 1714974"/>
              <a:gd name="connsiteY77" fmla="*/ 599068 h 728354"/>
              <a:gd name="connsiteX78" fmla="*/ 1696388 w 1714974"/>
              <a:gd name="connsiteY78" fmla="*/ 613937 h 728354"/>
              <a:gd name="connsiteX79" fmla="*/ 1685237 w 1714974"/>
              <a:gd name="connsiteY79" fmla="*/ 621371 h 728354"/>
              <a:gd name="connsiteX80" fmla="*/ 1662935 w 1714974"/>
              <a:gd name="connsiteY80" fmla="*/ 665976 h 728354"/>
              <a:gd name="connsiteX81" fmla="*/ 1640632 w 1714974"/>
              <a:gd name="connsiteY81" fmla="*/ 688278 h 728354"/>
              <a:gd name="connsiteX82" fmla="*/ 1622047 w 1714974"/>
              <a:gd name="connsiteY82" fmla="*/ 710581 h 728354"/>
              <a:gd name="connsiteX83" fmla="*/ 1610896 w 1714974"/>
              <a:gd name="connsiteY83" fmla="*/ 714298 h 728354"/>
              <a:gd name="connsiteX84" fmla="*/ 1570008 w 1714974"/>
              <a:gd name="connsiteY84" fmla="*/ 725449 h 728354"/>
              <a:gd name="connsiteX85" fmla="*/ 1562574 w 1714974"/>
              <a:gd name="connsiteY85" fmla="*/ 703146 h 728354"/>
              <a:gd name="connsiteX86" fmla="*/ 1543988 w 1714974"/>
              <a:gd name="connsiteY86" fmla="*/ 684561 h 728354"/>
              <a:gd name="connsiteX87" fmla="*/ 1510535 w 1714974"/>
              <a:gd name="connsiteY87" fmla="*/ 658541 h 728354"/>
              <a:gd name="connsiteX88" fmla="*/ 1495666 w 1714974"/>
              <a:gd name="connsiteY88" fmla="*/ 651107 h 728354"/>
              <a:gd name="connsiteX89" fmla="*/ 1473364 w 1714974"/>
              <a:gd name="connsiteY89" fmla="*/ 643673 h 728354"/>
              <a:gd name="connsiteX90" fmla="*/ 1376720 w 1714974"/>
              <a:gd name="connsiteY90" fmla="*/ 647390 h 728354"/>
              <a:gd name="connsiteX91" fmla="*/ 1365569 w 1714974"/>
              <a:gd name="connsiteY91" fmla="*/ 651107 h 728354"/>
              <a:gd name="connsiteX92" fmla="*/ 1350701 w 1714974"/>
              <a:gd name="connsiteY92" fmla="*/ 680844 h 728354"/>
              <a:gd name="connsiteX93" fmla="*/ 1328398 w 1714974"/>
              <a:gd name="connsiteY93" fmla="*/ 703146 h 728354"/>
              <a:gd name="connsiteX94" fmla="*/ 1320964 w 1714974"/>
              <a:gd name="connsiteY94" fmla="*/ 691995 h 728354"/>
              <a:gd name="connsiteX95" fmla="*/ 1328398 w 1714974"/>
              <a:gd name="connsiteY95" fmla="*/ 651107 h 728354"/>
              <a:gd name="connsiteX96" fmla="*/ 1324681 w 1714974"/>
              <a:gd name="connsiteY96" fmla="*/ 639956 h 728354"/>
              <a:gd name="connsiteX97" fmla="*/ 1291227 w 1714974"/>
              <a:gd name="connsiteY97" fmla="*/ 613937 h 728354"/>
              <a:gd name="connsiteX98" fmla="*/ 1283793 w 1714974"/>
              <a:gd name="connsiteY98" fmla="*/ 602785 h 728354"/>
              <a:gd name="connsiteX99" fmla="*/ 1257774 w 1714974"/>
              <a:gd name="connsiteY99" fmla="*/ 595351 h 728354"/>
              <a:gd name="connsiteX100" fmla="*/ 1083071 w 1714974"/>
              <a:gd name="connsiteY100" fmla="*/ 591634 h 728354"/>
              <a:gd name="connsiteX101" fmla="*/ 1053335 w 1714974"/>
              <a:gd name="connsiteY101" fmla="*/ 599068 h 728354"/>
              <a:gd name="connsiteX102" fmla="*/ 1012447 w 1714974"/>
              <a:gd name="connsiteY102" fmla="*/ 591634 h 728354"/>
              <a:gd name="connsiteX103" fmla="*/ 997579 w 1714974"/>
              <a:gd name="connsiteY103" fmla="*/ 580483 h 728354"/>
              <a:gd name="connsiteX104" fmla="*/ 990144 w 1714974"/>
              <a:gd name="connsiteY104" fmla="*/ 573049 h 728354"/>
              <a:gd name="connsiteX105" fmla="*/ 956691 w 1714974"/>
              <a:gd name="connsiteY105" fmla="*/ 565615 h 728354"/>
              <a:gd name="connsiteX106" fmla="*/ 752252 w 1714974"/>
              <a:gd name="connsiteY106" fmla="*/ 561898 h 728354"/>
              <a:gd name="connsiteX107" fmla="*/ 741101 w 1714974"/>
              <a:gd name="connsiteY107" fmla="*/ 558181 h 728354"/>
              <a:gd name="connsiteX108" fmla="*/ 718798 w 1714974"/>
              <a:gd name="connsiteY108" fmla="*/ 543312 h 728354"/>
              <a:gd name="connsiteX109" fmla="*/ 715081 w 1714974"/>
              <a:gd name="connsiteY109" fmla="*/ 506141 h 728354"/>
              <a:gd name="connsiteX110" fmla="*/ 711364 w 1714974"/>
              <a:gd name="connsiteY110" fmla="*/ 494990 h 728354"/>
              <a:gd name="connsiteX111" fmla="*/ 689062 w 1714974"/>
              <a:gd name="connsiteY111" fmla="*/ 472688 h 728354"/>
              <a:gd name="connsiteX112" fmla="*/ 666759 w 1714974"/>
              <a:gd name="connsiteY112" fmla="*/ 454102 h 728354"/>
              <a:gd name="connsiteX113" fmla="*/ 633305 w 1714974"/>
              <a:gd name="connsiteY113" fmla="*/ 424366 h 728354"/>
              <a:gd name="connsiteX114" fmla="*/ 622154 w 1714974"/>
              <a:gd name="connsiteY114" fmla="*/ 416932 h 728354"/>
              <a:gd name="connsiteX115" fmla="*/ 603569 w 1714974"/>
              <a:gd name="connsiteY115" fmla="*/ 398346 h 728354"/>
              <a:gd name="connsiteX116" fmla="*/ 596135 w 1714974"/>
              <a:gd name="connsiteY116" fmla="*/ 387195 h 728354"/>
              <a:gd name="connsiteX117" fmla="*/ 573832 w 1714974"/>
              <a:gd name="connsiteY117" fmla="*/ 364893 h 728354"/>
              <a:gd name="connsiteX118" fmla="*/ 562681 w 1714974"/>
              <a:gd name="connsiteY118" fmla="*/ 350024 h 728354"/>
              <a:gd name="connsiteX119" fmla="*/ 551530 w 1714974"/>
              <a:gd name="connsiteY119" fmla="*/ 346307 h 728354"/>
              <a:gd name="connsiteX120" fmla="*/ 525510 w 1714974"/>
              <a:gd name="connsiteY120" fmla="*/ 331439 h 728354"/>
              <a:gd name="connsiteX121" fmla="*/ 514359 w 1714974"/>
              <a:gd name="connsiteY121" fmla="*/ 327722 h 728354"/>
              <a:gd name="connsiteX122" fmla="*/ 306203 w 1714974"/>
              <a:gd name="connsiteY122" fmla="*/ 335156 h 728354"/>
              <a:gd name="connsiteX123" fmla="*/ 46008 w 1714974"/>
              <a:gd name="connsiteY123" fmla="*/ 342590 h 728354"/>
              <a:gd name="connsiteX124" fmla="*/ 5120 w 1714974"/>
              <a:gd name="connsiteY124" fmla="*/ 338873 h 728354"/>
              <a:gd name="connsiteX125" fmla="*/ 1403 w 1714974"/>
              <a:gd name="connsiteY125" fmla="*/ 324005 h 728354"/>
              <a:gd name="connsiteX126" fmla="*/ 12554 w 1714974"/>
              <a:gd name="connsiteY126" fmla="*/ 312854 h 728354"/>
              <a:gd name="connsiteX127" fmla="*/ 23705 w 1714974"/>
              <a:gd name="connsiteY127" fmla="*/ 305420 h 728354"/>
              <a:gd name="connsiteX128" fmla="*/ 49725 w 1714974"/>
              <a:gd name="connsiteY128" fmla="*/ 286834 h 728354"/>
              <a:gd name="connsiteX129" fmla="*/ 57159 w 1714974"/>
              <a:gd name="connsiteY129" fmla="*/ 275683 h 728354"/>
              <a:gd name="connsiteX130" fmla="*/ 60876 w 1714974"/>
              <a:gd name="connsiteY130" fmla="*/ 260815 h 728354"/>
              <a:gd name="connsiteX131" fmla="*/ 64593 w 1714974"/>
              <a:gd name="connsiteY131" fmla="*/ 186473 h 728354"/>
              <a:gd name="connsiteX132" fmla="*/ 68310 w 1714974"/>
              <a:gd name="connsiteY132" fmla="*/ 56376 h 728354"/>
              <a:gd name="connsiteX133" fmla="*/ 72027 w 1714974"/>
              <a:gd name="connsiteY133" fmla="*/ 19205 h 728354"/>
              <a:gd name="connsiteX134" fmla="*/ 79462 w 1714974"/>
              <a:gd name="connsiteY134" fmla="*/ 620 h 7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714974" h="728354">
                <a:moveTo>
                  <a:pt x="79462" y="620"/>
                </a:moveTo>
                <a:cubicBezTo>
                  <a:pt x="81321" y="0"/>
                  <a:pt x="81167" y="10793"/>
                  <a:pt x="83179" y="15488"/>
                </a:cubicBezTo>
                <a:cubicBezTo>
                  <a:pt x="87234" y="24949"/>
                  <a:pt x="92753" y="29568"/>
                  <a:pt x="101764" y="34073"/>
                </a:cubicBezTo>
                <a:cubicBezTo>
                  <a:pt x="120332" y="43357"/>
                  <a:pt x="166933" y="41166"/>
                  <a:pt x="172388" y="41507"/>
                </a:cubicBezTo>
                <a:cubicBezTo>
                  <a:pt x="177344" y="45224"/>
                  <a:pt x="181716" y="49888"/>
                  <a:pt x="187257" y="52659"/>
                </a:cubicBezTo>
                <a:cubicBezTo>
                  <a:pt x="194267" y="56164"/>
                  <a:pt x="225121" y="59661"/>
                  <a:pt x="228144" y="60093"/>
                </a:cubicBezTo>
                <a:cubicBezTo>
                  <a:pt x="249208" y="58854"/>
                  <a:pt x="270412" y="59105"/>
                  <a:pt x="291335" y="56376"/>
                </a:cubicBezTo>
                <a:cubicBezTo>
                  <a:pt x="299105" y="55362"/>
                  <a:pt x="306203" y="51419"/>
                  <a:pt x="313637" y="48941"/>
                </a:cubicBezTo>
                <a:lnTo>
                  <a:pt x="324788" y="45224"/>
                </a:lnTo>
                <a:cubicBezTo>
                  <a:pt x="327266" y="42746"/>
                  <a:pt x="329486" y="39979"/>
                  <a:pt x="332223" y="37790"/>
                </a:cubicBezTo>
                <a:cubicBezTo>
                  <a:pt x="335711" y="34999"/>
                  <a:pt x="340215" y="33515"/>
                  <a:pt x="343374" y="30356"/>
                </a:cubicBezTo>
                <a:cubicBezTo>
                  <a:pt x="347755" y="25975"/>
                  <a:pt x="350144" y="19869"/>
                  <a:pt x="354525" y="15488"/>
                </a:cubicBezTo>
                <a:cubicBezTo>
                  <a:pt x="361731" y="8282"/>
                  <a:pt x="367758" y="7360"/>
                  <a:pt x="376827" y="4337"/>
                </a:cubicBezTo>
                <a:cubicBezTo>
                  <a:pt x="390456" y="5576"/>
                  <a:pt x="404150" y="6245"/>
                  <a:pt x="417715" y="8054"/>
                </a:cubicBezTo>
                <a:cubicBezTo>
                  <a:pt x="425492" y="9091"/>
                  <a:pt x="436091" y="12940"/>
                  <a:pt x="443735" y="15488"/>
                </a:cubicBezTo>
                <a:cubicBezTo>
                  <a:pt x="447452" y="19205"/>
                  <a:pt x="450609" y="23584"/>
                  <a:pt x="454886" y="26639"/>
                </a:cubicBezTo>
                <a:cubicBezTo>
                  <a:pt x="459395" y="29860"/>
                  <a:pt x="464661" y="31890"/>
                  <a:pt x="469754" y="34073"/>
                </a:cubicBezTo>
                <a:cubicBezTo>
                  <a:pt x="490268" y="42865"/>
                  <a:pt x="508667" y="39396"/>
                  <a:pt x="532944" y="41507"/>
                </a:cubicBezTo>
                <a:cubicBezTo>
                  <a:pt x="544122" y="42479"/>
                  <a:pt x="555247" y="43985"/>
                  <a:pt x="566398" y="45224"/>
                </a:cubicBezTo>
                <a:cubicBezTo>
                  <a:pt x="573832" y="47702"/>
                  <a:pt x="581692" y="49154"/>
                  <a:pt x="588701" y="52659"/>
                </a:cubicBezTo>
                <a:cubicBezTo>
                  <a:pt x="594242" y="55430"/>
                  <a:pt x="598028" y="61040"/>
                  <a:pt x="603569" y="63810"/>
                </a:cubicBezTo>
                <a:cubicBezTo>
                  <a:pt x="656659" y="90355"/>
                  <a:pt x="604214" y="56807"/>
                  <a:pt x="637023" y="78678"/>
                </a:cubicBezTo>
                <a:cubicBezTo>
                  <a:pt x="635784" y="84873"/>
                  <a:pt x="636440" y="91778"/>
                  <a:pt x="633305" y="97263"/>
                </a:cubicBezTo>
                <a:cubicBezTo>
                  <a:pt x="625101" y="111619"/>
                  <a:pt x="611773" y="97777"/>
                  <a:pt x="633305" y="112132"/>
                </a:cubicBezTo>
                <a:cubicBezTo>
                  <a:pt x="639201" y="129817"/>
                  <a:pt x="638076" y="132962"/>
                  <a:pt x="648174" y="145585"/>
                </a:cubicBezTo>
                <a:cubicBezTo>
                  <a:pt x="650363" y="148322"/>
                  <a:pt x="652692" y="151076"/>
                  <a:pt x="655608" y="153020"/>
                </a:cubicBezTo>
                <a:cubicBezTo>
                  <a:pt x="660218" y="156094"/>
                  <a:pt x="665777" y="157517"/>
                  <a:pt x="670476" y="160454"/>
                </a:cubicBezTo>
                <a:cubicBezTo>
                  <a:pt x="675729" y="163737"/>
                  <a:pt x="679965" y="168532"/>
                  <a:pt x="685344" y="171605"/>
                </a:cubicBezTo>
                <a:cubicBezTo>
                  <a:pt x="709611" y="185472"/>
                  <a:pt x="681878" y="161695"/>
                  <a:pt x="711364" y="182756"/>
                </a:cubicBezTo>
                <a:cubicBezTo>
                  <a:pt x="735727" y="200158"/>
                  <a:pt x="709746" y="189651"/>
                  <a:pt x="733666" y="197624"/>
                </a:cubicBezTo>
                <a:cubicBezTo>
                  <a:pt x="731111" y="210400"/>
                  <a:pt x="729732" y="218828"/>
                  <a:pt x="726232" y="231078"/>
                </a:cubicBezTo>
                <a:cubicBezTo>
                  <a:pt x="725156" y="234845"/>
                  <a:pt x="724267" y="238725"/>
                  <a:pt x="722515" y="242229"/>
                </a:cubicBezTo>
                <a:cubicBezTo>
                  <a:pt x="720517" y="246225"/>
                  <a:pt x="717079" y="249385"/>
                  <a:pt x="715081" y="253381"/>
                </a:cubicBezTo>
                <a:cubicBezTo>
                  <a:pt x="699695" y="284155"/>
                  <a:pt x="725232" y="243730"/>
                  <a:pt x="703930" y="275683"/>
                </a:cubicBezTo>
                <a:cubicBezTo>
                  <a:pt x="705169" y="279400"/>
                  <a:pt x="704588" y="284386"/>
                  <a:pt x="707647" y="286834"/>
                </a:cubicBezTo>
                <a:cubicBezTo>
                  <a:pt x="711636" y="290025"/>
                  <a:pt x="717429" y="290067"/>
                  <a:pt x="722515" y="290551"/>
                </a:cubicBezTo>
                <a:cubicBezTo>
                  <a:pt x="743520" y="292551"/>
                  <a:pt x="764642" y="293029"/>
                  <a:pt x="785705" y="294268"/>
                </a:cubicBezTo>
                <a:cubicBezTo>
                  <a:pt x="791900" y="295507"/>
                  <a:pt x="798162" y="296453"/>
                  <a:pt x="804291" y="297985"/>
                </a:cubicBezTo>
                <a:cubicBezTo>
                  <a:pt x="808092" y="298935"/>
                  <a:pt x="811539" y="301363"/>
                  <a:pt x="815442" y="301702"/>
                </a:cubicBezTo>
                <a:cubicBezTo>
                  <a:pt x="840160" y="303852"/>
                  <a:pt x="865003" y="304181"/>
                  <a:pt x="889783" y="305420"/>
                </a:cubicBezTo>
                <a:cubicBezTo>
                  <a:pt x="938062" y="303631"/>
                  <a:pt x="972926" y="305846"/>
                  <a:pt x="1016164" y="297985"/>
                </a:cubicBezTo>
                <a:cubicBezTo>
                  <a:pt x="1026432" y="296118"/>
                  <a:pt x="1032629" y="293736"/>
                  <a:pt x="1042183" y="290551"/>
                </a:cubicBezTo>
                <a:cubicBezTo>
                  <a:pt x="1055159" y="277576"/>
                  <a:pt x="1046293" y="284225"/>
                  <a:pt x="1071920" y="275683"/>
                </a:cubicBezTo>
                <a:lnTo>
                  <a:pt x="1083071" y="271966"/>
                </a:lnTo>
                <a:cubicBezTo>
                  <a:pt x="1114047" y="273205"/>
                  <a:pt x="1145309" y="271299"/>
                  <a:pt x="1175998" y="275683"/>
                </a:cubicBezTo>
                <a:cubicBezTo>
                  <a:pt x="1181202" y="276426"/>
                  <a:pt x="1182775" y="283918"/>
                  <a:pt x="1187149" y="286834"/>
                </a:cubicBezTo>
                <a:cubicBezTo>
                  <a:pt x="1190409" y="289007"/>
                  <a:pt x="1194584" y="289312"/>
                  <a:pt x="1198301" y="290551"/>
                </a:cubicBezTo>
                <a:cubicBezTo>
                  <a:pt x="1223081" y="288073"/>
                  <a:pt x="1247947" y="286338"/>
                  <a:pt x="1272642" y="283117"/>
                </a:cubicBezTo>
                <a:cubicBezTo>
                  <a:pt x="1276527" y="282610"/>
                  <a:pt x="1279992" y="280350"/>
                  <a:pt x="1283793" y="279400"/>
                </a:cubicBezTo>
                <a:cubicBezTo>
                  <a:pt x="1289922" y="277868"/>
                  <a:pt x="1296211" y="277054"/>
                  <a:pt x="1302379" y="275683"/>
                </a:cubicBezTo>
                <a:cubicBezTo>
                  <a:pt x="1316380" y="272572"/>
                  <a:pt x="1315981" y="272388"/>
                  <a:pt x="1328398" y="268249"/>
                </a:cubicBezTo>
                <a:cubicBezTo>
                  <a:pt x="1332115" y="265771"/>
                  <a:pt x="1335553" y="262813"/>
                  <a:pt x="1339549" y="260815"/>
                </a:cubicBezTo>
                <a:cubicBezTo>
                  <a:pt x="1354676" y="253252"/>
                  <a:pt x="1360838" y="258365"/>
                  <a:pt x="1380437" y="260815"/>
                </a:cubicBezTo>
                <a:cubicBezTo>
                  <a:pt x="1384154" y="262054"/>
                  <a:pt x="1388528" y="262084"/>
                  <a:pt x="1391588" y="264532"/>
                </a:cubicBezTo>
                <a:cubicBezTo>
                  <a:pt x="1395077" y="267323"/>
                  <a:pt x="1395864" y="272524"/>
                  <a:pt x="1399023" y="275683"/>
                </a:cubicBezTo>
                <a:cubicBezTo>
                  <a:pt x="1402182" y="278842"/>
                  <a:pt x="1406742" y="280257"/>
                  <a:pt x="1410174" y="283117"/>
                </a:cubicBezTo>
                <a:cubicBezTo>
                  <a:pt x="1414212" y="286482"/>
                  <a:pt x="1416867" y="291482"/>
                  <a:pt x="1421325" y="294268"/>
                </a:cubicBezTo>
                <a:cubicBezTo>
                  <a:pt x="1432114" y="301011"/>
                  <a:pt x="1443039" y="302065"/>
                  <a:pt x="1454779" y="305420"/>
                </a:cubicBezTo>
                <a:cubicBezTo>
                  <a:pt x="1480724" y="312834"/>
                  <a:pt x="1447556" y="306512"/>
                  <a:pt x="1491949" y="312854"/>
                </a:cubicBezTo>
                <a:cubicBezTo>
                  <a:pt x="1495666" y="317810"/>
                  <a:pt x="1499500" y="322681"/>
                  <a:pt x="1503101" y="327722"/>
                </a:cubicBezTo>
                <a:cubicBezTo>
                  <a:pt x="1505698" y="331357"/>
                  <a:pt x="1507593" y="335511"/>
                  <a:pt x="1510535" y="338873"/>
                </a:cubicBezTo>
                <a:cubicBezTo>
                  <a:pt x="1516304" y="345467"/>
                  <a:pt x="1520808" y="354688"/>
                  <a:pt x="1529120" y="357459"/>
                </a:cubicBezTo>
                <a:lnTo>
                  <a:pt x="1540271" y="361176"/>
                </a:lnTo>
                <a:cubicBezTo>
                  <a:pt x="1543988" y="364893"/>
                  <a:pt x="1546828" y="369774"/>
                  <a:pt x="1551423" y="372327"/>
                </a:cubicBezTo>
                <a:cubicBezTo>
                  <a:pt x="1558273" y="376132"/>
                  <a:pt x="1573725" y="379761"/>
                  <a:pt x="1573725" y="379761"/>
                </a:cubicBezTo>
                <a:cubicBezTo>
                  <a:pt x="1577442" y="382239"/>
                  <a:pt x="1580997" y="384979"/>
                  <a:pt x="1584876" y="387195"/>
                </a:cubicBezTo>
                <a:cubicBezTo>
                  <a:pt x="1589687" y="389944"/>
                  <a:pt x="1595134" y="391556"/>
                  <a:pt x="1599744" y="394629"/>
                </a:cubicBezTo>
                <a:cubicBezTo>
                  <a:pt x="1602660" y="396573"/>
                  <a:pt x="1604174" y="400260"/>
                  <a:pt x="1607179" y="402063"/>
                </a:cubicBezTo>
                <a:cubicBezTo>
                  <a:pt x="1612897" y="405494"/>
                  <a:pt x="1632911" y="408697"/>
                  <a:pt x="1636915" y="409498"/>
                </a:cubicBezTo>
                <a:cubicBezTo>
                  <a:pt x="1644349" y="414454"/>
                  <a:pt x="1650742" y="421541"/>
                  <a:pt x="1659218" y="424366"/>
                </a:cubicBezTo>
                <a:cubicBezTo>
                  <a:pt x="1685369" y="433083"/>
                  <a:pt x="1653085" y="421738"/>
                  <a:pt x="1685237" y="435517"/>
                </a:cubicBezTo>
                <a:cubicBezTo>
                  <a:pt x="1688838" y="437060"/>
                  <a:pt x="1692671" y="437995"/>
                  <a:pt x="1696388" y="439234"/>
                </a:cubicBezTo>
                <a:cubicBezTo>
                  <a:pt x="1698866" y="441712"/>
                  <a:pt x="1702020" y="443663"/>
                  <a:pt x="1703823" y="446668"/>
                </a:cubicBezTo>
                <a:cubicBezTo>
                  <a:pt x="1705839" y="450028"/>
                  <a:pt x="1705788" y="454315"/>
                  <a:pt x="1707540" y="457820"/>
                </a:cubicBezTo>
                <a:cubicBezTo>
                  <a:pt x="1709538" y="461816"/>
                  <a:pt x="1712496" y="465254"/>
                  <a:pt x="1714974" y="468971"/>
                </a:cubicBezTo>
                <a:cubicBezTo>
                  <a:pt x="1712496" y="486317"/>
                  <a:pt x="1710421" y="503726"/>
                  <a:pt x="1707540" y="521010"/>
                </a:cubicBezTo>
                <a:cubicBezTo>
                  <a:pt x="1706700" y="526049"/>
                  <a:pt x="1704307" y="530792"/>
                  <a:pt x="1703823" y="535878"/>
                </a:cubicBezTo>
                <a:cubicBezTo>
                  <a:pt x="1701822" y="556883"/>
                  <a:pt x="1702106" y="578063"/>
                  <a:pt x="1700105" y="599068"/>
                </a:cubicBezTo>
                <a:cubicBezTo>
                  <a:pt x="1699621" y="604154"/>
                  <a:pt x="1699222" y="609686"/>
                  <a:pt x="1696388" y="613937"/>
                </a:cubicBezTo>
                <a:cubicBezTo>
                  <a:pt x="1693910" y="617654"/>
                  <a:pt x="1688954" y="618893"/>
                  <a:pt x="1685237" y="621371"/>
                </a:cubicBezTo>
                <a:cubicBezTo>
                  <a:pt x="1666022" y="650193"/>
                  <a:pt x="1673194" y="635197"/>
                  <a:pt x="1662935" y="665976"/>
                </a:cubicBezTo>
                <a:cubicBezTo>
                  <a:pt x="1659610" y="675950"/>
                  <a:pt x="1648066" y="680844"/>
                  <a:pt x="1640632" y="688278"/>
                </a:cubicBezTo>
                <a:cubicBezTo>
                  <a:pt x="1626917" y="701993"/>
                  <a:pt x="1640317" y="698400"/>
                  <a:pt x="1622047" y="710581"/>
                </a:cubicBezTo>
                <a:cubicBezTo>
                  <a:pt x="1618787" y="712754"/>
                  <a:pt x="1614400" y="712546"/>
                  <a:pt x="1610896" y="714298"/>
                </a:cubicBezTo>
                <a:cubicBezTo>
                  <a:pt x="1582783" y="728354"/>
                  <a:pt x="1623516" y="718761"/>
                  <a:pt x="1570008" y="725449"/>
                </a:cubicBezTo>
                <a:lnTo>
                  <a:pt x="1562574" y="703146"/>
                </a:lnTo>
                <a:cubicBezTo>
                  <a:pt x="1559804" y="694834"/>
                  <a:pt x="1550183" y="690756"/>
                  <a:pt x="1543988" y="684561"/>
                </a:cubicBezTo>
                <a:cubicBezTo>
                  <a:pt x="1526517" y="667091"/>
                  <a:pt x="1537214" y="676328"/>
                  <a:pt x="1510535" y="658541"/>
                </a:cubicBezTo>
                <a:cubicBezTo>
                  <a:pt x="1505924" y="655467"/>
                  <a:pt x="1500811" y="653165"/>
                  <a:pt x="1495666" y="651107"/>
                </a:cubicBezTo>
                <a:cubicBezTo>
                  <a:pt x="1488390" y="648197"/>
                  <a:pt x="1473364" y="643673"/>
                  <a:pt x="1473364" y="643673"/>
                </a:cubicBezTo>
                <a:cubicBezTo>
                  <a:pt x="1441149" y="644912"/>
                  <a:pt x="1408882" y="645172"/>
                  <a:pt x="1376720" y="647390"/>
                </a:cubicBezTo>
                <a:cubicBezTo>
                  <a:pt x="1372811" y="647660"/>
                  <a:pt x="1368628" y="648659"/>
                  <a:pt x="1365569" y="651107"/>
                </a:cubicBezTo>
                <a:cubicBezTo>
                  <a:pt x="1356079" y="658700"/>
                  <a:pt x="1357338" y="671718"/>
                  <a:pt x="1350701" y="680844"/>
                </a:cubicBezTo>
                <a:cubicBezTo>
                  <a:pt x="1344517" y="689347"/>
                  <a:pt x="1328398" y="703146"/>
                  <a:pt x="1328398" y="703146"/>
                </a:cubicBezTo>
                <a:cubicBezTo>
                  <a:pt x="1325920" y="699429"/>
                  <a:pt x="1321409" y="696440"/>
                  <a:pt x="1320964" y="691995"/>
                </a:cubicBezTo>
                <a:cubicBezTo>
                  <a:pt x="1320013" y="682483"/>
                  <a:pt x="1325700" y="661901"/>
                  <a:pt x="1328398" y="651107"/>
                </a:cubicBezTo>
                <a:cubicBezTo>
                  <a:pt x="1327159" y="647390"/>
                  <a:pt x="1327086" y="643049"/>
                  <a:pt x="1324681" y="639956"/>
                </a:cubicBezTo>
                <a:cubicBezTo>
                  <a:pt x="1307130" y="617390"/>
                  <a:pt x="1309549" y="620044"/>
                  <a:pt x="1291227" y="613937"/>
                </a:cubicBezTo>
                <a:cubicBezTo>
                  <a:pt x="1288749" y="610220"/>
                  <a:pt x="1287281" y="605576"/>
                  <a:pt x="1283793" y="602785"/>
                </a:cubicBezTo>
                <a:cubicBezTo>
                  <a:pt x="1281369" y="600846"/>
                  <a:pt x="1258745" y="595594"/>
                  <a:pt x="1257774" y="595351"/>
                </a:cubicBezTo>
                <a:cubicBezTo>
                  <a:pt x="1201602" y="557903"/>
                  <a:pt x="1246793" y="584952"/>
                  <a:pt x="1083071" y="591634"/>
                </a:cubicBezTo>
                <a:cubicBezTo>
                  <a:pt x="1072849" y="592051"/>
                  <a:pt x="1062911" y="595876"/>
                  <a:pt x="1053335" y="599068"/>
                </a:cubicBezTo>
                <a:cubicBezTo>
                  <a:pt x="1047759" y="598371"/>
                  <a:pt x="1022073" y="597135"/>
                  <a:pt x="1012447" y="591634"/>
                </a:cubicBezTo>
                <a:cubicBezTo>
                  <a:pt x="1007068" y="588560"/>
                  <a:pt x="1002338" y="584449"/>
                  <a:pt x="997579" y="580483"/>
                </a:cubicBezTo>
                <a:cubicBezTo>
                  <a:pt x="994887" y="578239"/>
                  <a:pt x="993149" y="574852"/>
                  <a:pt x="990144" y="573049"/>
                </a:cubicBezTo>
                <a:cubicBezTo>
                  <a:pt x="983658" y="569157"/>
                  <a:pt x="960132" y="565728"/>
                  <a:pt x="956691" y="565615"/>
                </a:cubicBezTo>
                <a:cubicBezTo>
                  <a:pt x="888570" y="563382"/>
                  <a:pt x="820398" y="563137"/>
                  <a:pt x="752252" y="561898"/>
                </a:cubicBezTo>
                <a:cubicBezTo>
                  <a:pt x="748535" y="560659"/>
                  <a:pt x="744526" y="560084"/>
                  <a:pt x="741101" y="558181"/>
                </a:cubicBezTo>
                <a:cubicBezTo>
                  <a:pt x="733290" y="553842"/>
                  <a:pt x="718798" y="543312"/>
                  <a:pt x="718798" y="543312"/>
                </a:cubicBezTo>
                <a:cubicBezTo>
                  <a:pt x="717559" y="530922"/>
                  <a:pt x="716974" y="518448"/>
                  <a:pt x="715081" y="506141"/>
                </a:cubicBezTo>
                <a:cubicBezTo>
                  <a:pt x="714485" y="502268"/>
                  <a:pt x="713769" y="498083"/>
                  <a:pt x="711364" y="494990"/>
                </a:cubicBezTo>
                <a:cubicBezTo>
                  <a:pt x="704909" y="486691"/>
                  <a:pt x="696496" y="480122"/>
                  <a:pt x="689062" y="472688"/>
                </a:cubicBezTo>
                <a:cubicBezTo>
                  <a:pt x="654641" y="438267"/>
                  <a:pt x="703302" y="496737"/>
                  <a:pt x="666759" y="454102"/>
                </a:cubicBezTo>
                <a:cubicBezTo>
                  <a:pt x="644745" y="428418"/>
                  <a:pt x="668698" y="447961"/>
                  <a:pt x="633305" y="424366"/>
                </a:cubicBezTo>
                <a:lnTo>
                  <a:pt x="622154" y="416932"/>
                </a:lnTo>
                <a:cubicBezTo>
                  <a:pt x="602330" y="387197"/>
                  <a:pt x="628349" y="423127"/>
                  <a:pt x="603569" y="398346"/>
                </a:cubicBezTo>
                <a:cubicBezTo>
                  <a:pt x="600410" y="395187"/>
                  <a:pt x="599103" y="390534"/>
                  <a:pt x="596135" y="387195"/>
                </a:cubicBezTo>
                <a:cubicBezTo>
                  <a:pt x="589150" y="379337"/>
                  <a:pt x="580140" y="373304"/>
                  <a:pt x="573832" y="364893"/>
                </a:cubicBezTo>
                <a:cubicBezTo>
                  <a:pt x="570115" y="359937"/>
                  <a:pt x="567440" y="353990"/>
                  <a:pt x="562681" y="350024"/>
                </a:cubicBezTo>
                <a:cubicBezTo>
                  <a:pt x="559671" y="347516"/>
                  <a:pt x="555131" y="347850"/>
                  <a:pt x="551530" y="346307"/>
                </a:cubicBezTo>
                <a:cubicBezTo>
                  <a:pt x="505916" y="326758"/>
                  <a:pt x="562841" y="350104"/>
                  <a:pt x="525510" y="331439"/>
                </a:cubicBezTo>
                <a:cubicBezTo>
                  <a:pt x="522006" y="329687"/>
                  <a:pt x="518076" y="328961"/>
                  <a:pt x="514359" y="327722"/>
                </a:cubicBezTo>
                <a:cubicBezTo>
                  <a:pt x="408504" y="335283"/>
                  <a:pt x="485375" y="330620"/>
                  <a:pt x="306203" y="335156"/>
                </a:cubicBezTo>
                <a:lnTo>
                  <a:pt x="46008" y="342590"/>
                </a:lnTo>
                <a:cubicBezTo>
                  <a:pt x="32379" y="341351"/>
                  <a:pt x="17753" y="344137"/>
                  <a:pt x="5120" y="338873"/>
                </a:cubicBezTo>
                <a:cubicBezTo>
                  <a:pt x="404" y="336908"/>
                  <a:pt x="0" y="328917"/>
                  <a:pt x="1403" y="324005"/>
                </a:cubicBezTo>
                <a:cubicBezTo>
                  <a:pt x="2847" y="318951"/>
                  <a:pt x="8516" y="316219"/>
                  <a:pt x="12554" y="312854"/>
                </a:cubicBezTo>
                <a:cubicBezTo>
                  <a:pt x="15986" y="309994"/>
                  <a:pt x="20217" y="308211"/>
                  <a:pt x="23705" y="305420"/>
                </a:cubicBezTo>
                <a:cubicBezTo>
                  <a:pt x="48791" y="285351"/>
                  <a:pt x="2282" y="315300"/>
                  <a:pt x="49725" y="286834"/>
                </a:cubicBezTo>
                <a:cubicBezTo>
                  <a:pt x="52203" y="283117"/>
                  <a:pt x="55399" y="279789"/>
                  <a:pt x="57159" y="275683"/>
                </a:cubicBezTo>
                <a:cubicBezTo>
                  <a:pt x="59171" y="270988"/>
                  <a:pt x="60452" y="265906"/>
                  <a:pt x="60876" y="260815"/>
                </a:cubicBezTo>
                <a:cubicBezTo>
                  <a:pt x="62936" y="236089"/>
                  <a:pt x="63691" y="211268"/>
                  <a:pt x="64593" y="186473"/>
                </a:cubicBezTo>
                <a:cubicBezTo>
                  <a:pt x="66170" y="143118"/>
                  <a:pt x="66384" y="99717"/>
                  <a:pt x="68310" y="56376"/>
                </a:cubicBezTo>
                <a:cubicBezTo>
                  <a:pt x="68863" y="43936"/>
                  <a:pt x="70134" y="31512"/>
                  <a:pt x="72027" y="19205"/>
                </a:cubicBezTo>
                <a:cubicBezTo>
                  <a:pt x="72623" y="15332"/>
                  <a:pt x="77603" y="1240"/>
                  <a:pt x="79462" y="62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 descr="Introduction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46038"/>
            <a:ext cx="98948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流程圖: 延遲 3"/>
          <p:cNvSpPr/>
          <p:nvPr/>
        </p:nvSpPr>
        <p:spPr>
          <a:xfrm rot="16200000">
            <a:off x="5753894" y="1943894"/>
            <a:ext cx="684212" cy="9144000"/>
          </a:xfrm>
          <a:prstGeom prst="flowChartDelay">
            <a:avLst/>
          </a:prstGeom>
          <a:solidFill>
            <a:srgbClr val="DFB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11268" name="Picture 3" descr="C:\Documents and Settings\Administrator\Local Settings\Temporary Internet Files\Content.IE5\RZEVMTS7\MC900421168[1].wmf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9D384"/>
              </a:clrFrom>
              <a:clrTo>
                <a:srgbClr val="F9D3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079625"/>
            <a:ext cx="498792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圖片 4" descr="LOG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150" y="233363"/>
            <a:ext cx="13176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925" y="2230438"/>
            <a:ext cx="201612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0" y="3500438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圖說文字 11"/>
          <p:cNvSpPr/>
          <p:nvPr/>
        </p:nvSpPr>
        <p:spPr>
          <a:xfrm>
            <a:off x="3670426" y="2033846"/>
            <a:ext cx="5687063" cy="1370211"/>
          </a:xfrm>
          <a:prstGeom prst="wedgeRoundRectCallout">
            <a:avLst>
              <a:gd name="adj1" fmla="val -57761"/>
              <a:gd name="adj2" fmla="val 34114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sp>
        <p:nvSpPr>
          <p:cNvPr id="13" name="圓角矩形圖說文字 12"/>
          <p:cNvSpPr/>
          <p:nvPr/>
        </p:nvSpPr>
        <p:spPr>
          <a:xfrm flipH="1">
            <a:off x="3983744" y="3834046"/>
            <a:ext cx="4275475" cy="1289515"/>
          </a:xfrm>
          <a:prstGeom prst="wedgeRoundRectCallout">
            <a:avLst>
              <a:gd name="adj1" fmla="val -62309"/>
              <a:gd name="adj2" fmla="val 8289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Hi! I’m from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Lioujia</a:t>
            </a:r>
            <a:r>
              <a:rPr lang="en-US" altLang="zh-TW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zh-TW" altLang="en-US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37" descr="Vocabular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100" y="188913"/>
            <a:ext cx="63214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0"/>
          <p:cNvGrpSpPr>
            <a:grpSpLocks/>
          </p:cNvGrpSpPr>
          <p:nvPr/>
        </p:nvGrpSpPr>
        <p:grpSpPr bwMode="auto">
          <a:xfrm>
            <a:off x="6423025" y="4833938"/>
            <a:ext cx="3646488" cy="730250"/>
            <a:chOff x="3707904" y="4859199"/>
            <a:chExt cx="4968552" cy="730041"/>
          </a:xfrm>
        </p:grpSpPr>
        <p:sp>
          <p:nvSpPr>
            <p:cNvPr id="14345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2800" b="0"/>
            </a:p>
          </p:txBody>
        </p:sp>
        <p:sp>
          <p:nvSpPr>
            <p:cNvPr id="14346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endParaRPr lang="zh-TW" altLang="en-US"/>
            </a:p>
          </p:txBody>
        </p:sp>
        <p:sp>
          <p:nvSpPr>
            <p:cNvPr id="14347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4800" b="0">
                  <a:latin typeface="EngTRESS B" pitchFamily="2" charset="0"/>
                </a:rPr>
                <a:t>farm</a:t>
              </a:r>
              <a:endParaRPr kumimoji="0" lang="zh-TW" altLang="en-US" sz="4800" b="0">
                <a:latin typeface="EngTRESS B" pitchFamily="2" charset="0"/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6456041" y="1808873"/>
            <a:ext cx="3645405" cy="730041"/>
            <a:chOff x="3707904" y="4859199"/>
            <a:chExt cx="4968552" cy="730041"/>
          </a:xfrm>
          <a:solidFill>
            <a:srgbClr val="FF6699"/>
          </a:solidFill>
        </p:grpSpPr>
        <p:sp>
          <p:nvSpPr>
            <p:cNvPr id="21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5400" algn="ctr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 dirty="0">
                <a:latin typeface="Comic Sans MS" pitchFamily="66" charset="0"/>
                <a:ea typeface="新細明體" charset="-120"/>
              </a:endParaRP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5400" algn="ctr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 dirty="0">
                <a:latin typeface="Comic Sans MS" pitchFamily="66" charset="0"/>
                <a:ea typeface="新細明體" charset="-120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4343399" y="4869160"/>
              <a:ext cx="4333057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ComicNeueSansID" pitchFamily="2" charset="0"/>
                </a:rPr>
                <a:t>garden</a:t>
              </a: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</p:grpSp>
      <p:grpSp>
        <p:nvGrpSpPr>
          <p:cNvPr id="4" name="群組 18"/>
          <p:cNvGrpSpPr/>
          <p:nvPr/>
        </p:nvGrpSpPr>
        <p:grpSpPr>
          <a:xfrm>
            <a:off x="1865531" y="1808873"/>
            <a:ext cx="3645405" cy="730041"/>
            <a:chOff x="3707904" y="4859199"/>
            <a:chExt cx="4968552" cy="730041"/>
          </a:xfrm>
          <a:solidFill>
            <a:srgbClr val="00B050"/>
          </a:solidFill>
        </p:grpSpPr>
        <p:sp>
          <p:nvSpPr>
            <p:cNvPr id="25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857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26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857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ComicNeueSansID" pitchFamily="2" charset="0"/>
                </a:rPr>
                <a:t>lotus</a:t>
              </a: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</p:grpSp>
      <p:grpSp>
        <p:nvGrpSpPr>
          <p:cNvPr id="6" name="群組 26"/>
          <p:cNvGrpSpPr/>
          <p:nvPr/>
        </p:nvGrpSpPr>
        <p:grpSpPr>
          <a:xfrm>
            <a:off x="1865531" y="4824156"/>
            <a:ext cx="3645405" cy="730041"/>
            <a:chOff x="3707904" y="4859199"/>
            <a:chExt cx="4968552" cy="730041"/>
          </a:xfrm>
          <a:solidFill>
            <a:srgbClr val="FFC000"/>
          </a:solidFill>
        </p:grpSpPr>
        <p:sp>
          <p:nvSpPr>
            <p:cNvPr id="46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5400" algn="ctr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新細明體" charset="-120"/>
              </a:endParaRPr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5400" algn="ctr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新細明體" charset="-120"/>
              </a:endParaRPr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新細明體" charset="-120"/>
                </a:rPr>
                <a:t>temple</a:t>
              </a:r>
              <a:endParaRPr kumimoji="0" lang="zh-TW" altLang="en-US" sz="4800" dirty="0">
                <a:latin typeface="EngTRESS B" pitchFamily="2" charset="0"/>
                <a:ea typeface="新細明體" charset="-120"/>
              </a:endParaRPr>
            </a:p>
          </p:txBody>
        </p:sp>
      </p:grpSp>
      <p:grpSp>
        <p:nvGrpSpPr>
          <p:cNvPr id="7" name="群組 18"/>
          <p:cNvGrpSpPr/>
          <p:nvPr/>
        </p:nvGrpSpPr>
        <p:grpSpPr>
          <a:xfrm>
            <a:off x="1865531" y="3316514"/>
            <a:ext cx="3645405" cy="730041"/>
            <a:chOff x="3707904" y="4859199"/>
            <a:chExt cx="4968552" cy="730041"/>
          </a:xfrm>
          <a:solidFill>
            <a:srgbClr val="C00000"/>
          </a:solidFill>
        </p:grpSpPr>
        <p:sp>
          <p:nvSpPr>
            <p:cNvPr id="33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34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ComicNeueSansID" pitchFamily="2" charset="0"/>
                </a:rPr>
                <a:t>rangeland</a:t>
              </a: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</p:grpSp>
      <p:grpSp>
        <p:nvGrpSpPr>
          <p:cNvPr id="8" name="群組 18"/>
          <p:cNvGrpSpPr/>
          <p:nvPr/>
        </p:nvGrpSpPr>
        <p:grpSpPr>
          <a:xfrm>
            <a:off x="6422725" y="3321495"/>
            <a:ext cx="3645405" cy="730041"/>
            <a:chOff x="3707904" y="4859199"/>
            <a:chExt cx="4968552" cy="730041"/>
          </a:xfrm>
          <a:solidFill>
            <a:srgbClr val="00B050"/>
          </a:solidFill>
        </p:grpSpPr>
        <p:sp>
          <p:nvSpPr>
            <p:cNvPr id="31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chemeClr val="accent4"/>
            </a:solidFill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32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800" dirty="0">
                  <a:latin typeface="EngTRESS B" pitchFamily="2" charset="0"/>
                  <a:ea typeface="ComicNeueSansID" pitchFamily="2" charset="0"/>
                </a:rPr>
                <a:t>resort</a:t>
              </a:r>
              <a:endParaRPr kumimoji="0"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20" descr="MC900390626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698"/>
          <a:stretch>
            <a:fillRect/>
          </a:stretch>
        </p:blipFill>
        <p:spPr bwMode="auto">
          <a:xfrm>
            <a:off x="4741863" y="3573463"/>
            <a:ext cx="59261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標題 1"/>
          <p:cNvSpPr>
            <a:spLocks noGrp="1"/>
          </p:cNvSpPr>
          <p:nvPr>
            <p:ph type="title"/>
          </p:nvPr>
        </p:nvSpPr>
        <p:spPr>
          <a:xfrm>
            <a:off x="2046288" y="323850"/>
            <a:ext cx="7127875" cy="1143000"/>
          </a:xfrm>
        </p:spPr>
        <p:txBody>
          <a:bodyPr/>
          <a:lstStyle/>
          <a:p>
            <a:r>
              <a:rPr lang="en-US" altLang="zh-TW" smtClean="0"/>
              <a:t>Jiou-Pin Lotus Garden</a:t>
            </a:r>
            <a:endParaRPr lang="zh-TW" altLang="en-US" smtClean="0"/>
          </a:p>
        </p:txBody>
      </p:sp>
      <p:pic>
        <p:nvPicPr>
          <p:cNvPr id="16388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1466850"/>
            <a:ext cx="7227888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圖片 10" descr="MC900426807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225" y="5454650"/>
            <a:ext cx="12477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2046288" y="230188"/>
            <a:ext cx="7127875" cy="1143000"/>
          </a:xfrm>
        </p:spPr>
        <p:txBody>
          <a:bodyPr/>
          <a:lstStyle/>
          <a:p>
            <a:r>
              <a:rPr lang="en-US" altLang="zh-TW" smtClean="0"/>
              <a:t>Linfongying Rangeland</a:t>
            </a:r>
            <a:endParaRPr lang="zh-TW" altLang="en-US" smtClean="0"/>
          </a:p>
        </p:txBody>
      </p:sp>
      <p:pic>
        <p:nvPicPr>
          <p:cNvPr id="17411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263" y="5459413"/>
            <a:ext cx="181292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圖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025" y="5748338"/>
            <a:ext cx="11699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圖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850" y="5748338"/>
            <a:ext cx="11699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圖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675" y="5746750"/>
            <a:ext cx="11699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圖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0" y="5746750"/>
            <a:ext cx="11699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圖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1325" y="5746750"/>
            <a:ext cx="11699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圖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4938" y="1373188"/>
            <a:ext cx="611981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2046288" y="274638"/>
            <a:ext cx="7127875" cy="1143000"/>
          </a:xfrm>
        </p:spPr>
        <p:txBody>
          <a:bodyPr/>
          <a:lstStyle/>
          <a:p>
            <a:r>
              <a:rPr lang="en-US" altLang="zh-TW" smtClean="0"/>
              <a:t>Chishan Longhu Temple</a:t>
            </a:r>
            <a:endParaRPr lang="zh-TW" altLang="en-US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675" y="1673225"/>
            <a:ext cx="7650163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Comic Sans MS"/>
        <a:ea typeface="微軟正黑體"/>
        <a:cs typeface=""/>
      </a:majorFont>
      <a:minorFont>
        <a:latin typeface="Comic Sans M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30969</TotalTime>
  <Words>338</Words>
  <Application>Microsoft Office PowerPoint</Application>
  <PresentationFormat>寬螢幕</PresentationFormat>
  <Paragraphs>179</Paragraphs>
  <Slides>26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40" baseType="lpstr">
      <vt:lpstr>Arial</vt:lpstr>
      <vt:lpstr>新細明體</vt:lpstr>
      <vt:lpstr>Comic Sans MS</vt:lpstr>
      <vt:lpstr>微軟正黑體</vt:lpstr>
      <vt:lpstr>Calibri</vt:lpstr>
      <vt:lpstr>The Interzone</vt:lpstr>
      <vt:lpstr>EngTRESS B</vt:lpstr>
      <vt:lpstr>Times New Roman</vt:lpstr>
      <vt:lpstr>Action Jackson</vt:lpstr>
      <vt:lpstr>Cheri</vt:lpstr>
      <vt:lpstr>KBLuckyClover</vt:lpstr>
      <vt:lpstr>Arial Unicode MS</vt:lpstr>
      <vt:lpstr>Cambria Math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Jiou-Pin Lotus Garden</vt:lpstr>
      <vt:lpstr>Linfongying Rangeland</vt:lpstr>
      <vt:lpstr>Chishan Longhu Temple</vt:lpstr>
      <vt:lpstr>Nan-Yuan Resort Farm</vt:lpstr>
      <vt:lpstr>PowerPoint 簡報</vt:lpstr>
      <vt:lpstr>PowerPoint 簡報</vt:lpstr>
      <vt:lpstr>PowerPoint 簡報</vt:lpstr>
      <vt:lpstr>PowerPoint 簡報</vt:lpstr>
      <vt:lpstr>PowerPoint 簡報</vt:lpstr>
      <vt:lpstr>Conversation</vt:lpstr>
      <vt:lpstr>PowerPoint 簡報</vt:lpstr>
      <vt:lpstr>Conversation</vt:lpstr>
      <vt:lpstr>PowerPoint 簡報</vt:lpstr>
      <vt:lpstr>PowerPoint 簡報</vt:lpstr>
      <vt:lpstr>Conversation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974</cp:revision>
  <cp:lastPrinted>2014-11-21T08:54:16Z</cp:lastPrinted>
  <dcterms:created xsi:type="dcterms:W3CDTF">2013-10-07T06:13:54Z</dcterms:created>
  <dcterms:modified xsi:type="dcterms:W3CDTF">2015-09-07T01:48:19Z</dcterms:modified>
</cp:coreProperties>
</file>